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1" r:id="rId5"/>
  </p:sldMasterIdLst>
  <p:notesMasterIdLst>
    <p:notesMasterId r:id="rId23"/>
  </p:notesMasterIdLst>
  <p:sldIdLst>
    <p:sldId id="263" r:id="rId6"/>
    <p:sldId id="416" r:id="rId7"/>
    <p:sldId id="414" r:id="rId8"/>
    <p:sldId id="479" r:id="rId9"/>
    <p:sldId id="265" r:id="rId10"/>
    <p:sldId id="262" r:id="rId11"/>
    <p:sldId id="427" r:id="rId12"/>
    <p:sldId id="264" r:id="rId13"/>
    <p:sldId id="260" r:id="rId14"/>
    <p:sldId id="500" r:id="rId15"/>
    <p:sldId id="480" r:id="rId16"/>
    <p:sldId id="465" r:id="rId17"/>
    <p:sldId id="504" r:id="rId18"/>
    <p:sldId id="505" r:id="rId19"/>
    <p:sldId id="506" r:id="rId20"/>
    <p:sldId id="493" r:id="rId21"/>
    <p:sldId id="46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4DAE9D-DB0E-91B5-E1B2-584EB7A1A2CA}" v="3" dt="2024-02-09T16:43:21.4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046"/>
    <p:restoredTop sz="74709"/>
  </p:normalViewPr>
  <p:slideViewPr>
    <p:cSldViewPr snapToGrid="0">
      <p:cViewPr varScale="1">
        <p:scale>
          <a:sx n="57" d="100"/>
          <a:sy n="57" d="100"/>
        </p:scale>
        <p:origin x="523" y="34"/>
      </p:cViewPr>
      <p:guideLst/>
    </p:cSldViewPr>
  </p:slideViewPr>
  <p:notesTextViewPr>
    <p:cViewPr>
      <p:scale>
        <a:sx n="1" d="1"/>
        <a:sy n="1" d="1"/>
      </p:scale>
      <p:origin x="0" y="-288"/>
    </p:cViewPr>
  </p:notesTextViewPr>
  <p:notesViewPr>
    <p:cSldViewPr snapToGrid="0">
      <p:cViewPr varScale="1">
        <p:scale>
          <a:sx n="58" d="100"/>
          <a:sy n="58" d="100"/>
        </p:scale>
        <p:origin x="2491" y="-25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ebina  Virji" userId="S::zebina@peerworks.ca::cb166100-0129-494a-bf17-d42c68ccdc91" providerId="AD" clId="Web-{634DAE9D-DB0E-91B5-E1B2-584EB7A1A2CA}"/>
    <pc:docChg chg="modSld">
      <pc:chgData name="Zebina  Virji" userId="S::zebina@peerworks.ca::cb166100-0129-494a-bf17-d42c68ccdc91" providerId="AD" clId="Web-{634DAE9D-DB0E-91B5-E1B2-584EB7A1A2CA}" dt="2024-02-09T16:43:20.225" v="11"/>
      <pc:docMkLst>
        <pc:docMk/>
      </pc:docMkLst>
      <pc:sldChg chg="modNotes">
        <pc:chgData name="Zebina  Virji" userId="S::zebina@peerworks.ca::cb166100-0129-494a-bf17-d42c68ccdc91" providerId="AD" clId="Web-{634DAE9D-DB0E-91B5-E1B2-584EB7A1A2CA}" dt="2024-02-09T16:42:49.740" v="3"/>
        <pc:sldMkLst>
          <pc:docMk/>
          <pc:sldMk cId="2492967705" sldId="263"/>
        </pc:sldMkLst>
      </pc:sldChg>
      <pc:sldChg chg="modNotes">
        <pc:chgData name="Zebina  Virji" userId="S::zebina@peerworks.ca::cb166100-0129-494a-bf17-d42c68ccdc91" providerId="AD" clId="Web-{634DAE9D-DB0E-91B5-E1B2-584EB7A1A2CA}" dt="2024-02-09T16:42:56.319" v="6"/>
        <pc:sldMkLst>
          <pc:docMk/>
          <pc:sldMk cId="463628417" sldId="416"/>
        </pc:sldMkLst>
      </pc:sldChg>
      <pc:sldChg chg="modNotes">
        <pc:chgData name="Zebina  Virji" userId="S::zebina@peerworks.ca::cb166100-0129-494a-bf17-d42c68ccdc91" providerId="AD" clId="Web-{634DAE9D-DB0E-91B5-E1B2-584EB7A1A2CA}" dt="2024-02-09T16:43:20.225" v="11"/>
        <pc:sldMkLst>
          <pc:docMk/>
          <pc:sldMk cId="487653680" sldId="49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0DB8C5-D92C-1A47-9362-26053D53F804}" type="datetimeFigureOut">
              <a:rPr lang="en-US" smtClean="0"/>
              <a:t>6/24/2024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02DF8E-26BD-DB48-8B55-710E2296F2E0}" type="slidenum">
              <a:rPr lang="en-US" smtClean="0"/>
              <a:t>‹#›</a:t>
            </a:fld>
            <a:endParaRPr lang="en-US"/>
          </a:p>
        </p:txBody>
      </p:sp>
    </p:spTree>
    <p:extLst>
      <p:ext uri="{BB962C8B-B14F-4D97-AF65-F5344CB8AC3E}">
        <p14:creationId xmlns:p14="http://schemas.microsoft.com/office/powerpoint/2010/main" val="39894196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selfadvocatenet.com/"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Verdana"/>
                <a:ea typeface="Verdana"/>
              </a:rPr>
              <a:t>COORDINATOR</a:t>
            </a:r>
            <a:endParaRPr lang="en-US" b="1" dirty="0"/>
          </a:p>
          <a:p>
            <a:endParaRPr lang="en-US" dirty="0"/>
          </a:p>
          <a:p>
            <a:pPr>
              <a:lnSpc>
                <a:spcPct val="107000"/>
              </a:lnSpc>
              <a:spcAft>
                <a:spcPts val="800"/>
              </a:spcAft>
            </a:pPr>
            <a:r>
              <a:rPr lang="en-CA" dirty="0">
                <a:effectLst/>
                <a:latin typeface="Verdana" panose="020B0604030504040204" pitchFamily="34" charset="0"/>
                <a:ea typeface="Calibri" panose="020F0502020204030204" pitchFamily="34" charset="0"/>
                <a:cs typeface="Times New Roman" panose="02020603050405020304" pitchFamily="18" charset="0"/>
              </a:rPr>
              <a:t>Read out Housekeeping slide.</a:t>
            </a:r>
            <a:endParaRPr lang="en-US" dirty="0"/>
          </a:p>
        </p:txBody>
      </p:sp>
      <p:sp>
        <p:nvSpPr>
          <p:cNvPr id="4" name="Slide Number Placeholder 3"/>
          <p:cNvSpPr>
            <a:spLocks noGrp="1"/>
          </p:cNvSpPr>
          <p:nvPr>
            <p:ph type="sldNum" sz="quarter" idx="5"/>
          </p:nvPr>
        </p:nvSpPr>
        <p:spPr/>
        <p:txBody>
          <a:bodyPr/>
          <a:lstStyle/>
          <a:p>
            <a:fld id="{6002DF8E-26BD-DB48-8B55-710E2296F2E0}" type="slidenum">
              <a:rPr lang="en-US" smtClean="0"/>
              <a:t>1</a:t>
            </a:fld>
            <a:endParaRPr lang="en-US"/>
          </a:p>
        </p:txBody>
      </p:sp>
    </p:spTree>
    <p:extLst>
      <p:ext uri="{BB962C8B-B14F-4D97-AF65-F5344CB8AC3E}">
        <p14:creationId xmlns:p14="http://schemas.microsoft.com/office/powerpoint/2010/main" val="3925531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a:t>
            </a:r>
          </a:p>
          <a:p>
            <a:endParaRPr lang="en-US" b="1" dirty="0"/>
          </a:p>
          <a:p>
            <a:pPr>
              <a:lnSpc>
                <a:spcPct val="107000"/>
              </a:lnSpc>
              <a:spcAft>
                <a:spcPts val="800"/>
              </a:spcAft>
            </a:pPr>
            <a:r>
              <a:rPr lang="en-CA" dirty="0">
                <a:effectLst/>
                <a:cs typeface="Times New Roman" panose="02020603050405020304" pitchFamily="18" charset="0"/>
              </a:rPr>
              <a:t>Read out the slide or invite someone to read it out. Ask if anyone has anything that they would like to add to the list.</a:t>
            </a:r>
          </a:p>
          <a:p>
            <a:endParaRPr lang="en-US" dirty="0"/>
          </a:p>
        </p:txBody>
      </p:sp>
      <p:sp>
        <p:nvSpPr>
          <p:cNvPr id="4" name="Slide Number Placeholder 3"/>
          <p:cNvSpPr>
            <a:spLocks noGrp="1"/>
          </p:cNvSpPr>
          <p:nvPr>
            <p:ph type="sldNum" sz="quarter" idx="5"/>
          </p:nvPr>
        </p:nvSpPr>
        <p:spPr/>
        <p:txBody>
          <a:bodyPr/>
          <a:lstStyle/>
          <a:p>
            <a:fld id="{6002DF8E-26BD-DB48-8B55-710E2296F2E0}" type="slidenum">
              <a:rPr lang="en-US" smtClean="0"/>
              <a:t>10</a:t>
            </a:fld>
            <a:endParaRPr lang="en-US"/>
          </a:p>
        </p:txBody>
      </p:sp>
    </p:spTree>
    <p:extLst>
      <p:ext uri="{BB962C8B-B14F-4D97-AF65-F5344CB8AC3E}">
        <p14:creationId xmlns:p14="http://schemas.microsoft.com/office/powerpoint/2010/main" val="39042527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a:t>
            </a:r>
          </a:p>
          <a:p>
            <a:endParaRPr lang="en-US" dirty="0"/>
          </a:p>
          <a:p>
            <a:pPr>
              <a:lnSpc>
                <a:spcPct val="107000"/>
              </a:lnSpc>
              <a:spcAft>
                <a:spcPts val="800"/>
              </a:spcAft>
            </a:pPr>
            <a:r>
              <a:rPr lang="en-CA" dirty="0">
                <a:effectLst/>
                <a:cs typeface="Times New Roman" panose="02020603050405020304" pitchFamily="18" charset="0"/>
              </a:rPr>
              <a:t>Read out the slide or invite someone to read it out. This definition is from (</a:t>
            </a:r>
            <a:r>
              <a:rPr lang="en-US" u="sng" dirty="0">
                <a:solidFill>
                  <a:srgbClr val="0563C1"/>
                </a:solidFill>
                <a:effectLst/>
                <a:cs typeface="Times New Roman" panose="02020603050405020304" pitchFamily="18" charset="0"/>
                <a:hlinkClick r:id="rId3"/>
              </a:rPr>
              <a:t>https://selfadvocatenet.com/</a:t>
            </a:r>
            <a:r>
              <a:rPr lang="en-CA" dirty="0">
                <a:effectLst/>
              </a:rPr>
              <a:t> </a:t>
            </a:r>
          </a:p>
          <a:p>
            <a:pPr>
              <a:lnSpc>
                <a:spcPct val="107000"/>
              </a:lnSpc>
              <a:spcAft>
                <a:spcPts val="800"/>
              </a:spcAft>
            </a:pPr>
            <a:endParaRPr lang="en-CA" dirty="0">
              <a:effectLst/>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CA" b="1" dirty="0">
                <a:effectLst/>
                <a:cs typeface="Times New Roman" panose="02020603050405020304" pitchFamily="18" charset="0"/>
              </a:rPr>
              <a:t>You should be halfway through the allotted time now.</a:t>
            </a:r>
            <a:endParaRPr lang="en-CA" dirty="0">
              <a:effectLst/>
              <a:cs typeface="Times New Roman" panose="02020603050405020304" pitchFamily="18" charset="0"/>
            </a:endParaRPr>
          </a:p>
          <a:p>
            <a:pPr>
              <a:lnSpc>
                <a:spcPct val="107000"/>
              </a:lnSpc>
              <a:spcAft>
                <a:spcPts val="800"/>
              </a:spcAft>
            </a:pP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002DF8E-26BD-DB48-8B55-710E2296F2E0}" type="slidenum">
              <a:rPr lang="en-US" smtClean="0"/>
              <a:t>11</a:t>
            </a:fld>
            <a:endParaRPr lang="en-US"/>
          </a:p>
        </p:txBody>
      </p:sp>
    </p:spTree>
    <p:extLst>
      <p:ext uri="{BB962C8B-B14F-4D97-AF65-F5344CB8AC3E}">
        <p14:creationId xmlns:p14="http://schemas.microsoft.com/office/powerpoint/2010/main" val="26859135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CA" b="1" dirty="0">
                <a:effectLst/>
                <a:cs typeface="Times New Roman" panose="02020603050405020304" pitchFamily="18" charset="0"/>
              </a:rPr>
              <a:t>TRAINER</a:t>
            </a:r>
          </a:p>
          <a:p>
            <a:pPr marL="0" marR="0" lvl="0" indent="0" algn="l" defTabSz="914400" rtl="0" eaLnBrk="1" fontAlgn="auto" latinLnBrk="0" hangingPunct="1">
              <a:lnSpc>
                <a:spcPct val="107000"/>
              </a:lnSpc>
              <a:spcBef>
                <a:spcPts val="0"/>
              </a:spcBef>
              <a:spcAft>
                <a:spcPts val="800"/>
              </a:spcAft>
              <a:buClrTx/>
              <a:buSzTx/>
              <a:buFontTx/>
              <a:buNone/>
              <a:tabLst/>
              <a:defRPr/>
            </a:pPr>
            <a:r>
              <a:rPr lang="en-CA" dirty="0">
                <a:effectLst/>
                <a:cs typeface="Times New Roman" panose="02020603050405020304" pitchFamily="18" charset="0"/>
              </a:rPr>
              <a:t>The discussion questions build on Allan Strong’s presentation on the History and Social Context of Peer Support. </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002DF8E-26BD-DB48-8B55-710E2296F2E0}" type="slidenum">
              <a:rPr lang="en-US" smtClean="0"/>
              <a:t>12</a:t>
            </a:fld>
            <a:endParaRPr lang="en-US"/>
          </a:p>
        </p:txBody>
      </p:sp>
    </p:spTree>
    <p:extLst>
      <p:ext uri="{BB962C8B-B14F-4D97-AF65-F5344CB8AC3E}">
        <p14:creationId xmlns:p14="http://schemas.microsoft.com/office/powerpoint/2010/main" val="12224603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b="1" dirty="0">
                <a:effectLst/>
                <a:cs typeface="Times New Roman" panose="02020603050405020304" pitchFamily="18" charset="0"/>
              </a:rPr>
              <a:t>TRAINER</a:t>
            </a:r>
          </a:p>
          <a:p>
            <a:pPr>
              <a:lnSpc>
                <a:spcPct val="107000"/>
              </a:lnSpc>
              <a:spcAft>
                <a:spcPts val="800"/>
              </a:spcAft>
            </a:pPr>
            <a:r>
              <a:rPr lang="en-CA" dirty="0">
                <a:effectLst/>
                <a:cs typeface="Times New Roman" panose="02020603050405020304" pitchFamily="18" charset="0"/>
              </a:rPr>
              <a:t>This is the first scenario of three. It should be done as a group discussion. </a:t>
            </a:r>
          </a:p>
          <a:p>
            <a:pPr>
              <a:lnSpc>
                <a:spcPct val="107000"/>
              </a:lnSpc>
              <a:spcAft>
                <a:spcPts val="800"/>
              </a:spcAft>
            </a:pPr>
            <a:r>
              <a:rPr lang="en-CA" dirty="0">
                <a:effectLst/>
                <a:cs typeface="Times New Roman" panose="02020603050405020304" pitchFamily="18" charset="0"/>
              </a:rPr>
              <a:t>“</a:t>
            </a:r>
            <a:r>
              <a:rPr lang="en-US" dirty="0">
                <a:effectLst/>
                <a:cs typeface="Times New Roman" panose="02020603050405020304" pitchFamily="18" charset="0"/>
              </a:rPr>
              <a:t>In your appointments, Laura has often discussed a difficult relationship with her live-in boyfriend.  She didn’t show up yesterday nor return your messages when you called to check in and rebook.  Today she comes in with a black eye.”</a:t>
            </a:r>
          </a:p>
          <a:p>
            <a:pPr>
              <a:lnSpc>
                <a:spcPct val="107000"/>
              </a:lnSpc>
              <a:spcAft>
                <a:spcPts val="800"/>
              </a:spcAft>
            </a:pPr>
            <a:endParaRPr lang="en-CA" dirty="0">
              <a:effectLst/>
              <a:cs typeface="Times New Roman" panose="02020603050405020304" pitchFamily="18" charset="0"/>
            </a:endParaRPr>
          </a:p>
          <a:p>
            <a:pPr>
              <a:lnSpc>
                <a:spcPct val="107000"/>
              </a:lnSpc>
              <a:spcAft>
                <a:spcPts val="800"/>
              </a:spcAft>
            </a:pPr>
            <a:r>
              <a:rPr lang="en-US" b="1" dirty="0">
                <a:effectLst/>
                <a:cs typeface="Times New Roman" panose="02020603050405020304" pitchFamily="18" charset="0"/>
              </a:rPr>
              <a:t>The following questions and bullet points come up one at a time with an animation.</a:t>
            </a:r>
          </a:p>
          <a:p>
            <a:pPr>
              <a:lnSpc>
                <a:spcPct val="107000"/>
              </a:lnSpc>
              <a:spcAft>
                <a:spcPts val="800"/>
              </a:spcAft>
            </a:pPr>
            <a:r>
              <a:rPr lang="en-CA" dirty="0">
                <a:effectLst/>
                <a:cs typeface="Times New Roman" panose="02020603050405020304" pitchFamily="18" charset="0"/>
              </a:rPr>
              <a:t>“What do you think/feel?</a:t>
            </a:r>
          </a:p>
          <a:p>
            <a:pPr marL="342900" lvl="0" indent="-342900">
              <a:lnSpc>
                <a:spcPct val="107000"/>
              </a:lnSpc>
              <a:spcAft>
                <a:spcPts val="800"/>
              </a:spcAft>
              <a:buFont typeface="+mj-lt"/>
              <a:buAutoNum type="alphaLcParenR"/>
              <a:tabLst>
                <a:tab pos="457200" algn="l"/>
              </a:tabLst>
            </a:pPr>
            <a:r>
              <a:rPr lang="en-CA" dirty="0">
                <a:effectLst/>
                <a:cs typeface="Times New Roman" panose="02020603050405020304" pitchFamily="18" charset="0"/>
              </a:rPr>
              <a:t>Call the police for Laura.</a:t>
            </a:r>
          </a:p>
          <a:p>
            <a:pPr marL="457200" lvl="0" indent="-457200" algn="l">
              <a:lnSpc>
                <a:spcPct val="100000"/>
              </a:lnSpc>
              <a:spcAft>
                <a:spcPts val="600"/>
              </a:spcAft>
              <a:buFont typeface="+mj-lt"/>
              <a:buAutoNum type="alphaLcParenR"/>
            </a:pPr>
            <a:r>
              <a:rPr lang="en-CA" dirty="0">
                <a:effectLst/>
                <a:cs typeface="Times New Roman" panose="02020603050405020304" pitchFamily="18" charset="0"/>
              </a:rPr>
              <a:t>Talk Laura into going to a shelter </a:t>
            </a:r>
            <a:r>
              <a:rPr lang="en-CA">
                <a:effectLst/>
                <a:cs typeface="Times New Roman" panose="02020603050405020304" pitchFamily="18" charset="0"/>
              </a:rPr>
              <a:t>for </a:t>
            </a:r>
            <a:r>
              <a:rPr lang="en-US" sz="1200">
                <a:ea typeface="Calibri"/>
                <a:cs typeface="Times New Roman"/>
              </a:rPr>
              <a:t>victims </a:t>
            </a:r>
            <a:r>
              <a:rPr lang="en-US" sz="1200" dirty="0">
                <a:ea typeface="Calibri"/>
                <a:cs typeface="Times New Roman"/>
              </a:rPr>
              <a:t>of domestic abuse.</a:t>
            </a:r>
          </a:p>
          <a:p>
            <a:pPr marL="342900" lvl="0" indent="-342900">
              <a:lnSpc>
                <a:spcPct val="107000"/>
              </a:lnSpc>
              <a:spcAft>
                <a:spcPts val="800"/>
              </a:spcAft>
              <a:buFont typeface="+mj-lt"/>
              <a:buAutoNum type="alphaLcParenR"/>
              <a:tabLst>
                <a:tab pos="457200" algn="l"/>
              </a:tabLst>
            </a:pPr>
            <a:r>
              <a:rPr lang="en-CA" dirty="0">
                <a:effectLst/>
                <a:cs typeface="Times New Roman" panose="02020603050405020304" pitchFamily="18" charset="0"/>
              </a:rPr>
              <a:t>Immediately help Laura develop a safety plan.</a:t>
            </a:r>
          </a:p>
          <a:p>
            <a:pPr marL="342900" lvl="0" indent="-342900">
              <a:lnSpc>
                <a:spcPct val="107000"/>
              </a:lnSpc>
              <a:spcAft>
                <a:spcPts val="800"/>
              </a:spcAft>
              <a:buFont typeface="+mj-lt"/>
              <a:buAutoNum type="alphaLcParenR"/>
              <a:tabLst>
                <a:tab pos="457200" algn="l"/>
              </a:tabLst>
            </a:pPr>
            <a:r>
              <a:rPr lang="en-CA" dirty="0">
                <a:effectLst/>
                <a:cs typeface="Times New Roman" panose="02020603050405020304" pitchFamily="18" charset="0"/>
              </a:rPr>
              <a:t>Ask to meet with Laura and her boyfriend to work things out.”</a:t>
            </a:r>
          </a:p>
          <a:p>
            <a:pPr lvl="0">
              <a:lnSpc>
                <a:spcPct val="107000"/>
              </a:lnSpc>
              <a:spcAft>
                <a:spcPts val="800"/>
              </a:spcAft>
              <a:tabLst>
                <a:tab pos="457200" algn="l"/>
              </a:tabLst>
            </a:pPr>
            <a:endParaRPr lang="en-CA" dirty="0">
              <a:effectLst/>
              <a:cs typeface="Times New Roman" panose="02020603050405020304" pitchFamily="18" charset="0"/>
            </a:endParaRPr>
          </a:p>
          <a:p>
            <a:pPr>
              <a:lnSpc>
                <a:spcPct val="107000"/>
              </a:lnSpc>
              <a:spcAft>
                <a:spcPts val="800"/>
              </a:spcAft>
            </a:pPr>
            <a:r>
              <a:rPr lang="en-CA" dirty="0">
                <a:effectLst/>
                <a:cs typeface="Times New Roman" panose="02020603050405020304" pitchFamily="18" charset="0"/>
              </a:rPr>
              <a:t>Things that might come up in the discussion: </a:t>
            </a:r>
          </a:p>
          <a:p>
            <a:pPr marL="342900" lvl="0" indent="-342900">
              <a:lnSpc>
                <a:spcPct val="107000"/>
              </a:lnSpc>
              <a:buFont typeface="Symbol" pitchFamily="2" charset="2"/>
              <a:buChar char=""/>
            </a:pPr>
            <a:r>
              <a:rPr lang="en-CA" dirty="0">
                <a:effectLst/>
                <a:cs typeface="Times New Roman" panose="02020603050405020304" pitchFamily="18" charset="0"/>
              </a:rPr>
              <a:t>We don’t know that Laura was hit. Ask Laura what happened. </a:t>
            </a:r>
          </a:p>
          <a:p>
            <a:pPr marL="342900" lvl="0" indent="-342900">
              <a:lnSpc>
                <a:spcPct val="107000"/>
              </a:lnSpc>
              <a:buFont typeface="Symbol" pitchFamily="2" charset="2"/>
              <a:buChar char=""/>
            </a:pPr>
            <a:r>
              <a:rPr lang="en-CA" dirty="0">
                <a:effectLst/>
                <a:cs typeface="Times New Roman" panose="02020603050405020304" pitchFamily="18" charset="0"/>
              </a:rPr>
              <a:t>Even though this is a potentially dangerous situation, it is important that Laura retains her agency.</a:t>
            </a:r>
          </a:p>
          <a:p>
            <a:pPr marL="342900" lvl="0" indent="-342900">
              <a:lnSpc>
                <a:spcPct val="107000"/>
              </a:lnSpc>
              <a:buFont typeface="Symbol" pitchFamily="2" charset="2"/>
              <a:buChar char=""/>
            </a:pPr>
            <a:r>
              <a:rPr lang="en-CA" dirty="0">
                <a:effectLst/>
                <a:cs typeface="Times New Roman" panose="02020603050405020304" pitchFamily="18" charset="0"/>
              </a:rPr>
              <a:t>Make sure you don’t betray Laura’s trust, so that she always has a safe place to come back to. </a:t>
            </a:r>
          </a:p>
          <a:p>
            <a:pPr marL="342900" lvl="0" indent="-342900">
              <a:lnSpc>
                <a:spcPct val="107000"/>
              </a:lnSpc>
              <a:spcAft>
                <a:spcPts val="800"/>
              </a:spcAft>
              <a:buFont typeface="Symbol" pitchFamily="2" charset="2"/>
              <a:buChar char=""/>
            </a:pPr>
            <a:r>
              <a:rPr lang="en-CA" dirty="0">
                <a:effectLst/>
                <a:cs typeface="Times New Roman" panose="02020603050405020304" pitchFamily="18" charset="0"/>
              </a:rPr>
              <a:t>If she decides to stay with her boyfriend, support her. She will still need people to talk to. </a:t>
            </a:r>
          </a:p>
        </p:txBody>
      </p:sp>
      <p:sp>
        <p:nvSpPr>
          <p:cNvPr id="4" name="Slide Number Placeholder 3"/>
          <p:cNvSpPr>
            <a:spLocks noGrp="1"/>
          </p:cNvSpPr>
          <p:nvPr>
            <p:ph type="sldNum" sz="quarter" idx="5"/>
          </p:nvPr>
        </p:nvSpPr>
        <p:spPr/>
        <p:txBody>
          <a:bodyPr/>
          <a:lstStyle/>
          <a:p>
            <a:fld id="{6002DF8E-26BD-DB48-8B55-710E2296F2E0}" type="slidenum">
              <a:rPr lang="en-US" smtClean="0"/>
              <a:t>13</a:t>
            </a:fld>
            <a:endParaRPr lang="en-US"/>
          </a:p>
        </p:txBody>
      </p:sp>
    </p:spTree>
    <p:extLst>
      <p:ext uri="{BB962C8B-B14F-4D97-AF65-F5344CB8AC3E}">
        <p14:creationId xmlns:p14="http://schemas.microsoft.com/office/powerpoint/2010/main" val="12224603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b="1" dirty="0">
                <a:effectLst/>
                <a:cs typeface="Times New Roman" panose="02020603050405020304" pitchFamily="18" charset="0"/>
              </a:rPr>
              <a:t>TRAINER</a:t>
            </a:r>
          </a:p>
          <a:p>
            <a:pPr>
              <a:lnSpc>
                <a:spcPct val="107000"/>
              </a:lnSpc>
              <a:spcAft>
                <a:spcPts val="800"/>
              </a:spcAft>
            </a:pPr>
            <a:r>
              <a:rPr lang="en-CA" dirty="0">
                <a:effectLst/>
                <a:cs typeface="Times New Roman" panose="02020603050405020304" pitchFamily="18" charset="0"/>
              </a:rPr>
              <a:t>This is the second scenario. It can be done in small groups. After five minutes has passed. Send the groups the complication as a broadcast over Zoom. </a:t>
            </a:r>
          </a:p>
          <a:p>
            <a:pPr>
              <a:lnSpc>
                <a:spcPct val="107000"/>
              </a:lnSpc>
              <a:spcAft>
                <a:spcPts val="800"/>
              </a:spcAft>
            </a:pPr>
            <a:endParaRPr lang="en-CA" dirty="0">
              <a:effectLst/>
              <a:cs typeface="Times New Roman" panose="02020603050405020304" pitchFamily="18" charset="0"/>
            </a:endParaRPr>
          </a:p>
          <a:p>
            <a:pPr>
              <a:lnSpc>
                <a:spcPct val="107000"/>
              </a:lnSpc>
              <a:spcAft>
                <a:spcPts val="800"/>
              </a:spcAft>
            </a:pPr>
            <a:r>
              <a:rPr lang="en-CA" dirty="0">
                <a:effectLst/>
                <a:cs typeface="Times New Roman" panose="02020603050405020304" pitchFamily="18" charset="0"/>
              </a:rPr>
              <a:t>Come back as a group and discuss how the scenario went. Then get ready to break out again for scenario three. </a:t>
            </a:r>
          </a:p>
        </p:txBody>
      </p:sp>
      <p:sp>
        <p:nvSpPr>
          <p:cNvPr id="4" name="Slide Number Placeholder 3"/>
          <p:cNvSpPr>
            <a:spLocks noGrp="1"/>
          </p:cNvSpPr>
          <p:nvPr>
            <p:ph type="sldNum" sz="quarter" idx="5"/>
          </p:nvPr>
        </p:nvSpPr>
        <p:spPr/>
        <p:txBody>
          <a:bodyPr/>
          <a:lstStyle/>
          <a:p>
            <a:fld id="{6002DF8E-26BD-DB48-8B55-710E2296F2E0}" type="slidenum">
              <a:rPr lang="en-US" smtClean="0"/>
              <a:t>14</a:t>
            </a:fld>
            <a:endParaRPr lang="en-US"/>
          </a:p>
        </p:txBody>
      </p:sp>
    </p:spTree>
    <p:extLst>
      <p:ext uri="{BB962C8B-B14F-4D97-AF65-F5344CB8AC3E}">
        <p14:creationId xmlns:p14="http://schemas.microsoft.com/office/powerpoint/2010/main" val="4439000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b="1" dirty="0">
                <a:effectLst/>
                <a:cs typeface="Times New Roman" panose="02020603050405020304" pitchFamily="18" charset="0"/>
              </a:rPr>
              <a:t>COORDINATOR</a:t>
            </a:r>
          </a:p>
          <a:p>
            <a:pPr>
              <a:lnSpc>
                <a:spcPct val="107000"/>
              </a:lnSpc>
              <a:spcAft>
                <a:spcPts val="800"/>
              </a:spcAft>
            </a:pPr>
            <a:r>
              <a:rPr lang="en-CA" dirty="0">
                <a:effectLst/>
                <a:cs typeface="Times New Roman" panose="02020603050405020304" pitchFamily="18" charset="0"/>
              </a:rPr>
              <a:t>This is the last scenario. It should be done as a skills practice. Ask everyone to break back into their groups. Have one person playing Sandy and the other person playing the Peer Supporter. How do you offer your support? </a:t>
            </a:r>
          </a:p>
          <a:p>
            <a:pPr>
              <a:lnSpc>
                <a:spcPct val="107000"/>
              </a:lnSpc>
              <a:spcAft>
                <a:spcPts val="800"/>
              </a:spcAft>
            </a:pPr>
            <a:endParaRPr lang="en-CA" dirty="0">
              <a:effectLst/>
              <a:cs typeface="Times New Roman" panose="02020603050405020304" pitchFamily="18" charset="0"/>
            </a:endParaRPr>
          </a:p>
          <a:p>
            <a:pPr>
              <a:lnSpc>
                <a:spcPct val="107000"/>
              </a:lnSpc>
              <a:spcAft>
                <a:spcPts val="800"/>
              </a:spcAft>
            </a:pPr>
            <a:r>
              <a:rPr lang="en-CA" dirty="0">
                <a:effectLst/>
                <a:cs typeface="Times New Roman" panose="02020603050405020304" pitchFamily="18" charset="0"/>
              </a:rPr>
              <a:t>If there is time:</a:t>
            </a:r>
          </a:p>
          <a:p>
            <a:pPr marL="342900" lvl="0" indent="-342900">
              <a:lnSpc>
                <a:spcPct val="107000"/>
              </a:lnSpc>
              <a:buFont typeface="Symbol" pitchFamily="2" charset="2"/>
              <a:buChar char=""/>
            </a:pPr>
            <a:r>
              <a:rPr lang="en-CA" dirty="0">
                <a:effectLst/>
                <a:cs typeface="Times New Roman" panose="02020603050405020304" pitchFamily="18" charset="0"/>
              </a:rPr>
              <a:t>Use this activity to practice your Skilled Listening.</a:t>
            </a:r>
          </a:p>
          <a:p>
            <a:pPr marL="342900" lvl="0" indent="-342900">
              <a:lnSpc>
                <a:spcPct val="107000"/>
              </a:lnSpc>
              <a:spcAft>
                <a:spcPts val="800"/>
              </a:spcAft>
              <a:buFont typeface="Symbol" pitchFamily="2" charset="2"/>
              <a:buChar char=""/>
            </a:pPr>
            <a:r>
              <a:rPr lang="en-CA" dirty="0">
                <a:effectLst/>
                <a:cs typeface="Times New Roman" panose="02020603050405020304" pitchFamily="18" charset="0"/>
              </a:rPr>
              <a:t>Use this activity to practice Sharing</a:t>
            </a:r>
          </a:p>
        </p:txBody>
      </p:sp>
      <p:sp>
        <p:nvSpPr>
          <p:cNvPr id="4" name="Slide Number Placeholder 3"/>
          <p:cNvSpPr>
            <a:spLocks noGrp="1"/>
          </p:cNvSpPr>
          <p:nvPr>
            <p:ph type="sldNum" sz="quarter" idx="5"/>
          </p:nvPr>
        </p:nvSpPr>
        <p:spPr/>
        <p:txBody>
          <a:bodyPr/>
          <a:lstStyle/>
          <a:p>
            <a:fld id="{6002DF8E-26BD-DB48-8B55-710E2296F2E0}" type="slidenum">
              <a:rPr lang="en-US" smtClean="0"/>
              <a:t>15</a:t>
            </a:fld>
            <a:endParaRPr lang="en-US"/>
          </a:p>
        </p:txBody>
      </p:sp>
    </p:spTree>
    <p:extLst>
      <p:ext uri="{BB962C8B-B14F-4D97-AF65-F5344CB8AC3E}">
        <p14:creationId xmlns:p14="http://schemas.microsoft.com/office/powerpoint/2010/main" val="35149541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Verdana"/>
                <a:ea typeface="Verdana"/>
              </a:rPr>
              <a:t>COORDINATOR</a:t>
            </a:r>
            <a:endParaRPr lang="en-US" sz="1200" b="1" dirty="0">
              <a:effectLst/>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Verdana" panose="020B0604030504040204" pitchFamily="34" charset="0"/>
              <a:ea typeface="Verdana" panose="020B0604030504040204" pitchFamily="34" charset="0"/>
              <a:cs typeface="Verdana" panose="020B0604030504040204" pitchFamily="34" charset="0"/>
            </a:endParaRPr>
          </a:p>
          <a:p>
            <a:pPr>
              <a:lnSpc>
                <a:spcPct val="107000"/>
              </a:lnSpc>
              <a:spcAft>
                <a:spcPts val="800"/>
              </a:spcAft>
            </a:pPr>
            <a:r>
              <a:rPr lang="en-CA" sz="1200" dirty="0">
                <a:effectLst/>
                <a:latin typeface="Verdana" panose="020B0604030504040204" pitchFamily="34" charset="0"/>
                <a:ea typeface="Calibri" panose="020F0502020204030204" pitchFamily="34" charset="0"/>
                <a:cs typeface="Times New Roman" panose="02020603050405020304" pitchFamily="18" charset="0"/>
              </a:rPr>
              <a:t>Read out the homework. </a:t>
            </a:r>
            <a:endParaRPr lang="en-US" dirty="0"/>
          </a:p>
        </p:txBody>
      </p:sp>
      <p:sp>
        <p:nvSpPr>
          <p:cNvPr id="4" name="Slide Number Placeholder 3"/>
          <p:cNvSpPr>
            <a:spLocks noGrp="1"/>
          </p:cNvSpPr>
          <p:nvPr>
            <p:ph type="sldNum" sz="quarter" idx="5"/>
          </p:nvPr>
        </p:nvSpPr>
        <p:spPr/>
        <p:txBody>
          <a:bodyPr/>
          <a:lstStyle/>
          <a:p>
            <a:fld id="{6002DF8E-26BD-DB48-8B55-710E2296F2E0}" type="slidenum">
              <a:rPr lang="en-US" smtClean="0"/>
              <a:t>16</a:t>
            </a:fld>
            <a:endParaRPr lang="en-US"/>
          </a:p>
        </p:txBody>
      </p:sp>
    </p:spTree>
    <p:extLst>
      <p:ext uri="{BB962C8B-B14F-4D97-AF65-F5344CB8AC3E}">
        <p14:creationId xmlns:p14="http://schemas.microsoft.com/office/powerpoint/2010/main" val="13402704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TRAINER</a:t>
            </a:r>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Verdana" panose="020B0604030504040204" pitchFamily="34" charset="0"/>
                <a:ea typeface="Calibri" panose="020F0502020204030204" pitchFamily="34" charset="0"/>
                <a:cs typeface="Times New Roman" panose="02020603050405020304" pitchFamily="18" charset="0"/>
              </a:rPr>
              <a:t>Thank everyone for their time and ask if anyone has any final comments or questions that they want to bring forward. </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002DF8E-26BD-DB48-8B55-710E2296F2E0}" type="slidenum">
              <a:rPr lang="en-US" smtClean="0"/>
              <a:t>17</a:t>
            </a:fld>
            <a:endParaRPr lang="en-US"/>
          </a:p>
        </p:txBody>
      </p:sp>
    </p:spTree>
    <p:extLst>
      <p:ext uri="{BB962C8B-B14F-4D97-AF65-F5344CB8AC3E}">
        <p14:creationId xmlns:p14="http://schemas.microsoft.com/office/powerpoint/2010/main" val="291206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Verdana"/>
                <a:ea typeface="Verdana"/>
              </a:rPr>
              <a:t>COORDINATOR</a:t>
            </a:r>
            <a:endParaRPr lang="en-US" b="1" dirty="0"/>
          </a:p>
          <a:p>
            <a:endParaRPr lang="en-US" dirty="0"/>
          </a:p>
          <a:p>
            <a:pPr>
              <a:lnSpc>
                <a:spcPct val="107000"/>
              </a:lnSpc>
              <a:spcAft>
                <a:spcPts val="800"/>
              </a:spcAft>
            </a:pPr>
            <a:r>
              <a:rPr lang="en-CA" dirty="0">
                <a:effectLst/>
                <a:latin typeface="Verdana" panose="020B0604030504040204" pitchFamily="34" charset="0"/>
                <a:ea typeface="Calibri" panose="020F0502020204030204" pitchFamily="34" charset="0"/>
                <a:cs typeface="Times New Roman" panose="02020603050405020304" pitchFamily="18" charset="0"/>
              </a:rPr>
              <a:t>Read out Expectations slide.</a:t>
            </a:r>
          </a:p>
          <a:p>
            <a:pPr>
              <a:lnSpc>
                <a:spcPct val="107000"/>
              </a:lnSpc>
              <a:spcAft>
                <a:spcPts val="800"/>
              </a:spcAft>
            </a:pPr>
            <a:br>
              <a:rPr lang="en-CA" sz="1800" dirty="0">
                <a:effectLst/>
                <a:latin typeface="Verdana" panose="020B0604030504040204" pitchFamily="34" charset="0"/>
                <a:ea typeface="Calibri" panose="020F0502020204030204" pitchFamily="34" charset="0"/>
                <a:cs typeface="Times New Roman" panose="02020603050405020304" pitchFamily="18" charset="0"/>
              </a:rPr>
            </a:br>
            <a:endParaRPr lang="en-US" dirty="0"/>
          </a:p>
        </p:txBody>
      </p:sp>
      <p:sp>
        <p:nvSpPr>
          <p:cNvPr id="4" name="Slide Number Placeholder 3"/>
          <p:cNvSpPr>
            <a:spLocks noGrp="1"/>
          </p:cNvSpPr>
          <p:nvPr>
            <p:ph type="sldNum" sz="quarter" idx="5"/>
          </p:nvPr>
        </p:nvSpPr>
        <p:spPr/>
        <p:txBody>
          <a:bodyPr/>
          <a:lstStyle/>
          <a:p>
            <a:fld id="{6002DF8E-26BD-DB48-8B55-710E2296F2E0}" type="slidenum">
              <a:rPr lang="en-US" smtClean="0"/>
              <a:t>2</a:t>
            </a:fld>
            <a:endParaRPr lang="en-US"/>
          </a:p>
        </p:txBody>
      </p:sp>
    </p:spTree>
    <p:extLst>
      <p:ext uri="{BB962C8B-B14F-4D97-AF65-F5344CB8AC3E}">
        <p14:creationId xmlns:p14="http://schemas.microsoft.com/office/powerpoint/2010/main" val="2657423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Aft>
                <a:spcPts val="800"/>
              </a:spcAft>
            </a:pPr>
            <a:r>
              <a:rPr lang="en-US" sz="1200" b="1" dirty="0">
                <a:effectLst/>
                <a:latin typeface="Verdana" panose="020B0604030504040204" pitchFamily="34" charset="0"/>
                <a:ea typeface="Verdana" panose="020B0604030504040204" pitchFamily="34" charset="0"/>
                <a:cs typeface="Verdana" panose="020B0604030504040204" pitchFamily="34" charset="0"/>
              </a:rPr>
              <a:t>Trainer Manual </a:t>
            </a:r>
            <a:endParaRPr lang="en-CA" sz="1200" dirty="0">
              <a:effectLst/>
              <a:latin typeface="Verdana" panose="020B0604030504040204" pitchFamily="34" charset="0"/>
              <a:ea typeface="Verdana" panose="020B0604030504040204" pitchFamily="34" charset="0"/>
              <a:cs typeface="Verdana" panose="020B0604030504040204" pitchFamily="34" charset="0"/>
            </a:endParaRPr>
          </a:p>
          <a:p>
            <a:pPr>
              <a:lnSpc>
                <a:spcPct val="100000"/>
              </a:lnSpc>
              <a:spcAft>
                <a:spcPts val="800"/>
              </a:spcAft>
            </a:pPr>
            <a:r>
              <a:rPr lang="en-CA" b="0" i="0" dirty="0">
                <a:solidFill>
                  <a:srgbClr val="000000"/>
                </a:solidFill>
                <a:effectLst/>
                <a:latin typeface="Verdana" panose="020B0604030504040204" pitchFamily="34" charset="0"/>
              </a:rPr>
              <a:t>Module 14: Advocacy </a:t>
            </a:r>
            <a:r>
              <a:rPr lang="en-US" sz="1200" dirty="0">
                <a:effectLst/>
                <a:latin typeface="Verdana" panose="020B0604030504040204" pitchFamily="34" charset="0"/>
                <a:ea typeface="Verdana" panose="020B0604030504040204" pitchFamily="34" charset="0"/>
                <a:cs typeface="Verdana" panose="020B0604030504040204" pitchFamily="34" charset="0"/>
              </a:rPr>
              <a:t>© 2023 </a:t>
            </a:r>
            <a:r>
              <a:rPr lang="en-CA" sz="1200" dirty="0" err="1">
                <a:effectLst/>
                <a:latin typeface="Verdana" panose="020B0604030504040204" pitchFamily="34" charset="0"/>
                <a:ea typeface="Verdana" panose="020B0604030504040204" pitchFamily="34" charset="0"/>
                <a:cs typeface="Verdana" panose="020B0604030504040204" pitchFamily="34" charset="0"/>
              </a:rPr>
              <a:t>PeerWorks</a:t>
            </a:r>
            <a:endParaRPr lang="en-CA" sz="1200" dirty="0">
              <a:effectLst/>
              <a:latin typeface="Verdana" panose="020B0604030504040204" pitchFamily="34" charset="0"/>
              <a:ea typeface="Verdana" panose="020B0604030504040204" pitchFamily="34" charset="0"/>
              <a:cs typeface="Verdana" panose="020B0604030504040204" pitchFamily="34" charset="0"/>
            </a:endParaRPr>
          </a:p>
          <a:p>
            <a:pPr>
              <a:lnSpc>
                <a:spcPct val="100000"/>
              </a:lnSpc>
              <a:spcAft>
                <a:spcPts val="800"/>
              </a:spcAft>
            </a:pPr>
            <a:r>
              <a:rPr lang="en-US" sz="1200" dirty="0">
                <a:effectLst/>
                <a:latin typeface="Verdana" panose="020B0604030504040204" pitchFamily="34" charset="0"/>
                <a:ea typeface="Verdana" panose="020B0604030504040204" pitchFamily="34" charset="0"/>
                <a:cs typeface="Verdana" panose="020B0604030504040204" pitchFamily="34" charset="0"/>
              </a:rPr>
              <a:t>This training program is designed to be accessible to all trainers, and ensure that all participants receive the same quality of education regardless of specific trainers’ background and experience. </a:t>
            </a:r>
            <a:endParaRPr lang="en-CA" sz="1200" dirty="0">
              <a:effectLst/>
              <a:latin typeface="Verdana" panose="020B0604030504040204" pitchFamily="34" charset="0"/>
              <a:ea typeface="Verdana" panose="020B0604030504040204" pitchFamily="34" charset="0"/>
              <a:cs typeface="Verdana" panose="020B0604030504040204" pitchFamily="34" charset="0"/>
            </a:endParaRPr>
          </a:p>
          <a:p>
            <a:pPr>
              <a:lnSpc>
                <a:spcPct val="100000"/>
              </a:lnSpc>
              <a:spcAft>
                <a:spcPts val="800"/>
              </a:spcAft>
            </a:pPr>
            <a:r>
              <a:rPr lang="en-US" sz="1200" dirty="0">
                <a:effectLst/>
                <a:latin typeface="Verdana" panose="020B0604030504040204" pitchFamily="34" charset="0"/>
                <a:ea typeface="Verdana" panose="020B0604030504040204" pitchFamily="34" charset="0"/>
                <a:cs typeface="Verdana" panose="020B0604030504040204" pitchFamily="34" charset="0"/>
              </a:rPr>
              <a:t>This manual is a living document and should be understood as a set of guidelines, not as a fixed script. Feel free to adapt the language to your style of presentation. We also recognize that language is always changing; please update terminology when necessary. The synchronous sessions should be dynamic, engaging experiences. </a:t>
            </a:r>
          </a:p>
          <a:p>
            <a:pPr>
              <a:lnSpc>
                <a:spcPct val="100000"/>
              </a:lnSpc>
              <a:spcAft>
                <a:spcPts val="800"/>
              </a:spcAft>
            </a:pPr>
            <a:endParaRPr lang="en-CA" sz="1200" dirty="0">
              <a:effectLst/>
              <a:latin typeface="Verdana" panose="020B0604030504040204" pitchFamily="34" charset="0"/>
              <a:ea typeface="Verdana" panose="020B0604030504040204" pitchFamily="34" charset="0"/>
              <a:cs typeface="Verdana" panose="020B0604030504040204" pitchFamily="34" charset="0"/>
            </a:endParaRPr>
          </a:p>
          <a:p>
            <a:pPr>
              <a:lnSpc>
                <a:spcPct val="100000"/>
              </a:lnSpc>
              <a:spcAft>
                <a:spcPts val="800"/>
              </a:spcAft>
            </a:pPr>
            <a:r>
              <a:rPr lang="en-US" sz="1200" b="1" dirty="0">
                <a:effectLst/>
                <a:latin typeface="Verdana" panose="020B0604030504040204" pitchFamily="34" charset="0"/>
                <a:ea typeface="Verdana" panose="020B0604030504040204" pitchFamily="34" charset="0"/>
                <a:cs typeface="Verdana" panose="020B0604030504040204" pitchFamily="34" charset="0"/>
              </a:rPr>
              <a:t>TRAINER</a:t>
            </a:r>
          </a:p>
          <a:p>
            <a:pPr>
              <a:lnSpc>
                <a:spcPct val="100000"/>
              </a:lnSpc>
              <a:spcAft>
                <a:spcPts val="800"/>
              </a:spcAft>
            </a:pPr>
            <a:r>
              <a:rPr lang="en-US" sz="1200" dirty="0">
                <a:effectLst/>
                <a:latin typeface="Verdana" panose="020B0604030504040204" pitchFamily="34" charset="0"/>
                <a:ea typeface="Verdana" panose="020B0604030504040204" pitchFamily="34" charset="0"/>
                <a:cs typeface="Verdana" panose="020B0604030504040204" pitchFamily="34" charset="0"/>
              </a:rPr>
              <a:t>Welcomes everyone and states the topic of today’s module.</a:t>
            </a:r>
            <a:endParaRPr lang="en-CA" sz="1200" dirty="0">
              <a:effectLst/>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5"/>
          </p:nvPr>
        </p:nvSpPr>
        <p:spPr/>
        <p:txBody>
          <a:bodyPr/>
          <a:lstStyle/>
          <a:p>
            <a:fld id="{6002DF8E-26BD-DB48-8B55-710E2296F2E0}" type="slidenum">
              <a:rPr lang="en-US" smtClean="0"/>
              <a:t>3</a:t>
            </a:fld>
            <a:endParaRPr lang="en-US"/>
          </a:p>
        </p:txBody>
      </p:sp>
    </p:spTree>
    <p:extLst>
      <p:ext uri="{BB962C8B-B14F-4D97-AF65-F5344CB8AC3E}">
        <p14:creationId xmlns:p14="http://schemas.microsoft.com/office/powerpoint/2010/main" val="31177616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CA" sz="1200" b="1" dirty="0">
                <a:effectLst/>
                <a:latin typeface="Verdana" panose="020B0604030504040204" pitchFamily="34" charset="0"/>
                <a:ea typeface="Calibri" panose="020F0502020204030204" pitchFamily="34" charset="0"/>
                <a:cs typeface="Times New Roman" panose="02020603050405020304" pitchFamily="18" charset="0"/>
              </a:rPr>
              <a:t>TRAINER’S LAND ACKNOWLEDGEMENT</a:t>
            </a:r>
            <a:endParaRPr lang="en-US" sz="1200" dirty="0">
              <a:effectLst/>
              <a:latin typeface="Verdana" panose="020B060403050404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800" dirty="0">
              <a:effectLst/>
              <a:latin typeface="Verdana" panose="020B060403050404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002DF8E-26BD-DB48-8B55-710E2296F2E0}" type="slidenum">
              <a:rPr lang="en-US" smtClean="0"/>
              <a:t>4</a:t>
            </a:fld>
            <a:endParaRPr lang="en-US"/>
          </a:p>
        </p:txBody>
      </p:sp>
    </p:spTree>
    <p:extLst>
      <p:ext uri="{BB962C8B-B14F-4D97-AF65-F5344CB8AC3E}">
        <p14:creationId xmlns:p14="http://schemas.microsoft.com/office/powerpoint/2010/main" val="42929419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TRAINER</a:t>
            </a:r>
          </a:p>
          <a:p>
            <a:endParaRPr lang="en-US" sz="1200" b="1" dirty="0"/>
          </a:p>
          <a:p>
            <a:pPr algn="l" rtl="0" fontAlgn="base"/>
            <a:r>
              <a:rPr lang="en-US" sz="1200" b="0" i="0" dirty="0">
                <a:solidFill>
                  <a:srgbClr val="000000"/>
                </a:solidFill>
                <a:effectLst/>
              </a:rPr>
              <a:t>“What is something that you are passionate about?” </a:t>
            </a:r>
          </a:p>
          <a:p>
            <a:pPr algn="l" rtl="0" fontAlgn="base"/>
            <a:endParaRPr lang="en-US" sz="1200" b="0" i="0" dirty="0">
              <a:solidFill>
                <a:srgbClr val="000000"/>
              </a:solidFill>
              <a:effectLst/>
            </a:endParaRPr>
          </a:p>
          <a:p>
            <a:pPr algn="l" rtl="0" fontAlgn="base"/>
            <a:r>
              <a:rPr lang="en-US" sz="1200" b="0" i="0" dirty="0">
                <a:solidFill>
                  <a:srgbClr val="000000"/>
                </a:solidFill>
                <a:effectLst/>
              </a:rPr>
              <a:t>As the trainers, feel free to go first. Keep it brief and thank people for sharing. </a:t>
            </a:r>
          </a:p>
          <a:p>
            <a:endParaRPr lang="en-US" dirty="0"/>
          </a:p>
        </p:txBody>
      </p:sp>
      <p:sp>
        <p:nvSpPr>
          <p:cNvPr id="4" name="Slide Number Placeholder 3"/>
          <p:cNvSpPr>
            <a:spLocks noGrp="1"/>
          </p:cNvSpPr>
          <p:nvPr>
            <p:ph type="sldNum" sz="quarter" idx="5"/>
          </p:nvPr>
        </p:nvSpPr>
        <p:spPr/>
        <p:txBody>
          <a:bodyPr/>
          <a:lstStyle/>
          <a:p>
            <a:fld id="{6002DF8E-26BD-DB48-8B55-710E2296F2E0}" type="slidenum">
              <a:rPr lang="en-US" smtClean="0"/>
              <a:t>5</a:t>
            </a:fld>
            <a:endParaRPr lang="en-US"/>
          </a:p>
        </p:txBody>
      </p:sp>
    </p:spTree>
    <p:extLst>
      <p:ext uri="{BB962C8B-B14F-4D97-AF65-F5344CB8AC3E}">
        <p14:creationId xmlns:p14="http://schemas.microsoft.com/office/powerpoint/2010/main" val="27514463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a:t>
            </a:r>
          </a:p>
          <a:p>
            <a:endParaRPr lang="en-US" b="1" dirty="0"/>
          </a:p>
          <a:p>
            <a:pPr>
              <a:lnSpc>
                <a:spcPct val="107000"/>
              </a:lnSpc>
              <a:spcAft>
                <a:spcPts val="800"/>
              </a:spcAft>
            </a:pPr>
            <a:r>
              <a:rPr lang="en-US" sz="1200" dirty="0">
                <a:effectLst/>
                <a:cs typeface="Times New Roman" panose="02020603050405020304" pitchFamily="18" charset="0"/>
              </a:rPr>
              <a:t>Read the Module Overview and Learning Objectives out loud or invite a participant to read it out loud. </a:t>
            </a:r>
            <a:endParaRPr lang="en-CA" sz="1200" dirty="0">
              <a:effectLst/>
              <a:cs typeface="Times New Roman" panose="02020603050405020304" pitchFamily="18" charset="0"/>
            </a:endParaRPr>
          </a:p>
          <a:p>
            <a:endParaRPr lang="en-US" b="1" dirty="0"/>
          </a:p>
        </p:txBody>
      </p:sp>
      <p:sp>
        <p:nvSpPr>
          <p:cNvPr id="4" name="Slide Number Placeholder 3"/>
          <p:cNvSpPr>
            <a:spLocks noGrp="1"/>
          </p:cNvSpPr>
          <p:nvPr>
            <p:ph type="sldNum" sz="quarter" idx="5"/>
          </p:nvPr>
        </p:nvSpPr>
        <p:spPr/>
        <p:txBody>
          <a:bodyPr/>
          <a:lstStyle/>
          <a:p>
            <a:fld id="{6002DF8E-26BD-DB48-8B55-710E2296F2E0}" type="slidenum">
              <a:rPr lang="en-US" smtClean="0"/>
              <a:t>6</a:t>
            </a:fld>
            <a:endParaRPr lang="en-US"/>
          </a:p>
        </p:txBody>
      </p:sp>
    </p:spTree>
    <p:extLst>
      <p:ext uri="{BB962C8B-B14F-4D97-AF65-F5344CB8AC3E}">
        <p14:creationId xmlns:p14="http://schemas.microsoft.com/office/powerpoint/2010/main" val="37667288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a:t>
            </a:r>
          </a:p>
          <a:p>
            <a:endParaRPr lang="en-US" b="1" dirty="0"/>
          </a:p>
          <a:p>
            <a:pPr>
              <a:lnSpc>
                <a:spcPct val="107000"/>
              </a:lnSpc>
              <a:spcAft>
                <a:spcPts val="800"/>
              </a:spcAft>
            </a:pPr>
            <a:r>
              <a:rPr lang="en-US" dirty="0">
                <a:effectLst/>
                <a:cs typeface="Times New Roman" panose="02020603050405020304" pitchFamily="18" charset="0"/>
              </a:rPr>
              <a:t>Read the Module Overview and Learning Objectives out loud or invite a participant to read it out loud. </a:t>
            </a:r>
            <a:endParaRPr lang="en-CA" dirty="0">
              <a:effectLst/>
              <a:cs typeface="Times New Roman" panose="02020603050405020304" pitchFamily="18" charset="0"/>
            </a:endParaRPr>
          </a:p>
          <a:p>
            <a:endParaRPr lang="en-US" b="1" dirty="0"/>
          </a:p>
        </p:txBody>
      </p:sp>
      <p:sp>
        <p:nvSpPr>
          <p:cNvPr id="4" name="Slide Number Placeholder 3"/>
          <p:cNvSpPr>
            <a:spLocks noGrp="1"/>
          </p:cNvSpPr>
          <p:nvPr>
            <p:ph type="sldNum" sz="quarter" idx="5"/>
          </p:nvPr>
        </p:nvSpPr>
        <p:spPr/>
        <p:txBody>
          <a:bodyPr/>
          <a:lstStyle/>
          <a:p>
            <a:fld id="{6002DF8E-26BD-DB48-8B55-710E2296F2E0}" type="slidenum">
              <a:rPr lang="en-US" smtClean="0"/>
              <a:t>7</a:t>
            </a:fld>
            <a:endParaRPr lang="en-US"/>
          </a:p>
        </p:txBody>
      </p:sp>
    </p:spTree>
    <p:extLst>
      <p:ext uri="{BB962C8B-B14F-4D97-AF65-F5344CB8AC3E}">
        <p14:creationId xmlns:p14="http://schemas.microsoft.com/office/powerpoint/2010/main" val="5405056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a:t>
            </a:r>
          </a:p>
          <a:p>
            <a:endParaRPr lang="en-US" b="1" dirty="0"/>
          </a:p>
          <a:p>
            <a:pPr>
              <a:lnSpc>
                <a:spcPct val="107000"/>
              </a:lnSpc>
              <a:spcAft>
                <a:spcPts val="800"/>
              </a:spcAft>
            </a:pPr>
            <a:r>
              <a:rPr lang="en-US" dirty="0">
                <a:effectLst/>
                <a:cs typeface="Times New Roman" panose="02020603050405020304" pitchFamily="18" charset="0"/>
              </a:rPr>
              <a:t>Question about the reading and to open the discussion to advocacy and how familiar people are with it. </a:t>
            </a:r>
            <a:endParaRPr lang="en-CA" dirty="0">
              <a:effectLst/>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002DF8E-26BD-DB48-8B55-710E2296F2E0}" type="slidenum">
              <a:rPr lang="en-US" smtClean="0"/>
              <a:t>8</a:t>
            </a:fld>
            <a:endParaRPr lang="en-US"/>
          </a:p>
        </p:txBody>
      </p:sp>
    </p:spTree>
    <p:extLst>
      <p:ext uri="{BB962C8B-B14F-4D97-AF65-F5344CB8AC3E}">
        <p14:creationId xmlns:p14="http://schemas.microsoft.com/office/powerpoint/2010/main" val="17810181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a:t>
            </a:r>
          </a:p>
          <a:p>
            <a:endParaRPr lang="en-US" b="1" dirty="0"/>
          </a:p>
          <a:p>
            <a:pPr>
              <a:lnSpc>
                <a:spcPct val="107000"/>
              </a:lnSpc>
              <a:spcAft>
                <a:spcPts val="800"/>
              </a:spcAft>
            </a:pPr>
            <a:r>
              <a:rPr lang="en-US" dirty="0">
                <a:effectLst/>
                <a:cs typeface="Times New Roman" panose="02020603050405020304" pitchFamily="18" charset="0"/>
              </a:rPr>
              <a:t>Ask someone to read out the slide.</a:t>
            </a:r>
          </a:p>
          <a:p>
            <a:pPr>
              <a:lnSpc>
                <a:spcPct val="107000"/>
              </a:lnSpc>
              <a:spcAft>
                <a:spcPts val="800"/>
              </a:spcAft>
            </a:pPr>
            <a:endParaRPr lang="en-CA" dirty="0">
              <a:effectLst/>
              <a:cs typeface="Times New Roman" panose="02020603050405020304" pitchFamily="18" charset="0"/>
            </a:endParaRPr>
          </a:p>
          <a:p>
            <a:pPr>
              <a:lnSpc>
                <a:spcPct val="107000"/>
              </a:lnSpc>
              <a:spcAft>
                <a:spcPts val="800"/>
              </a:spcAft>
            </a:pPr>
            <a:r>
              <a:rPr lang="en-US" dirty="0">
                <a:effectLst/>
                <a:cs typeface="Times New Roman" panose="02020603050405020304" pitchFamily="18" charset="0"/>
              </a:rPr>
              <a:t>“Advocacy can be on a larger level, for instance </a:t>
            </a:r>
            <a:r>
              <a:rPr lang="en-US" dirty="0" err="1">
                <a:effectLst/>
                <a:cs typeface="Times New Roman" panose="02020603050405020304" pitchFamily="18" charset="0"/>
              </a:rPr>
              <a:t>PeerWorks</a:t>
            </a:r>
            <a:r>
              <a:rPr lang="en-US" dirty="0">
                <a:effectLst/>
                <a:cs typeface="Times New Roman" panose="02020603050405020304" pitchFamily="18" charset="0"/>
              </a:rPr>
              <a:t> as an organization does advocacy work with Peer Support organizations across Ontario. </a:t>
            </a:r>
            <a:r>
              <a:rPr lang="en-CA" dirty="0">
                <a:effectLst/>
                <a:cs typeface="Times New Roman" panose="02020603050405020304" pitchFamily="18" charset="0"/>
              </a:rPr>
              <a:t>We represent their interests at the major provincial mental health/addiction policy planning and strategy implementation tables.</a:t>
            </a:r>
          </a:p>
          <a:p>
            <a:pPr>
              <a:lnSpc>
                <a:spcPct val="107000"/>
              </a:lnSpc>
              <a:spcAft>
                <a:spcPts val="800"/>
              </a:spcAft>
            </a:pPr>
            <a:endParaRPr lang="en-CA" dirty="0">
              <a:effectLst/>
              <a:cs typeface="Times New Roman" panose="02020603050405020304" pitchFamily="18" charset="0"/>
            </a:endParaRPr>
          </a:p>
          <a:p>
            <a:pPr>
              <a:lnSpc>
                <a:spcPct val="107000"/>
              </a:lnSpc>
              <a:spcAft>
                <a:spcPts val="800"/>
              </a:spcAft>
            </a:pPr>
            <a:r>
              <a:rPr lang="en-CA" dirty="0">
                <a:effectLst/>
                <a:cs typeface="Times New Roman" panose="02020603050405020304" pitchFamily="18" charset="0"/>
              </a:rPr>
              <a:t>Advocacy can also be on a smaller, more personal level. Peer Supporters can advocate with their Peers and even help their Peers learn how to advocate for themselves.”</a:t>
            </a:r>
          </a:p>
          <a:p>
            <a:endParaRPr lang="en-US" dirty="0"/>
          </a:p>
        </p:txBody>
      </p:sp>
      <p:sp>
        <p:nvSpPr>
          <p:cNvPr id="4" name="Slide Number Placeholder 3"/>
          <p:cNvSpPr>
            <a:spLocks noGrp="1"/>
          </p:cNvSpPr>
          <p:nvPr>
            <p:ph type="sldNum" sz="quarter" idx="5"/>
          </p:nvPr>
        </p:nvSpPr>
        <p:spPr/>
        <p:txBody>
          <a:bodyPr/>
          <a:lstStyle/>
          <a:p>
            <a:fld id="{6002DF8E-26BD-DB48-8B55-710E2296F2E0}" type="slidenum">
              <a:rPr lang="en-US" smtClean="0"/>
              <a:t>9</a:t>
            </a:fld>
            <a:endParaRPr lang="en-US"/>
          </a:p>
        </p:txBody>
      </p:sp>
    </p:spTree>
    <p:extLst>
      <p:ext uri="{BB962C8B-B14F-4D97-AF65-F5344CB8AC3E}">
        <p14:creationId xmlns:p14="http://schemas.microsoft.com/office/powerpoint/2010/main" val="37285874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B343C-4B66-1075-5ED4-086F9EAF807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E9B250-0F53-71AF-6CBD-EE63621CEF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8E7340E-6909-908D-B169-A83C091CFBE2}"/>
              </a:ext>
            </a:extLst>
          </p:cNvPr>
          <p:cNvSpPr>
            <a:spLocks noGrp="1"/>
          </p:cNvSpPr>
          <p:nvPr>
            <p:ph type="dt" sz="half" idx="10"/>
          </p:nvPr>
        </p:nvSpPr>
        <p:spPr/>
        <p:txBody>
          <a:bodyPr/>
          <a:lstStyle/>
          <a:p>
            <a:fld id="{4F5D3A26-51FA-1344-AEE2-154FE780CA73}" type="datetimeFigureOut">
              <a:rPr lang="en-US" smtClean="0"/>
              <a:t>6/24/2024</a:t>
            </a:fld>
            <a:endParaRPr lang="en-US"/>
          </a:p>
        </p:txBody>
      </p:sp>
      <p:sp>
        <p:nvSpPr>
          <p:cNvPr id="5" name="Footer Placeholder 4">
            <a:extLst>
              <a:ext uri="{FF2B5EF4-FFF2-40B4-BE49-F238E27FC236}">
                <a16:creationId xmlns:a16="http://schemas.microsoft.com/office/drawing/2014/main" id="{52F9BB1C-F60A-9464-DCB9-096F0A71B0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34C3E4-0D2E-035C-D715-2DD125B4076D}"/>
              </a:ext>
            </a:extLst>
          </p:cNvPr>
          <p:cNvSpPr>
            <a:spLocks noGrp="1"/>
          </p:cNvSpPr>
          <p:nvPr>
            <p:ph type="sldNum" sz="quarter" idx="12"/>
          </p:nvPr>
        </p:nvSpPr>
        <p:spPr/>
        <p:txBody>
          <a:bodyPr/>
          <a:lstStyle/>
          <a:p>
            <a:fld id="{774FDA4E-80C6-E64E-895E-EC4C8BAF3D0C}" type="slidenum">
              <a:rPr lang="en-US" smtClean="0"/>
              <a:t>‹#›</a:t>
            </a:fld>
            <a:endParaRPr lang="en-US"/>
          </a:p>
        </p:txBody>
      </p:sp>
    </p:spTree>
    <p:extLst>
      <p:ext uri="{BB962C8B-B14F-4D97-AF65-F5344CB8AC3E}">
        <p14:creationId xmlns:p14="http://schemas.microsoft.com/office/powerpoint/2010/main" val="2929598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E3912-0DE9-8321-213D-7D62634357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3FE9332-3C06-5229-B147-EF3E6272147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F99341-A63B-0F08-3979-57D98301C95C}"/>
              </a:ext>
            </a:extLst>
          </p:cNvPr>
          <p:cNvSpPr>
            <a:spLocks noGrp="1"/>
          </p:cNvSpPr>
          <p:nvPr>
            <p:ph type="dt" sz="half" idx="10"/>
          </p:nvPr>
        </p:nvSpPr>
        <p:spPr/>
        <p:txBody>
          <a:bodyPr/>
          <a:lstStyle/>
          <a:p>
            <a:fld id="{4F5D3A26-51FA-1344-AEE2-154FE780CA73}" type="datetimeFigureOut">
              <a:rPr lang="en-US" smtClean="0"/>
              <a:t>6/24/2024</a:t>
            </a:fld>
            <a:endParaRPr lang="en-US"/>
          </a:p>
        </p:txBody>
      </p:sp>
      <p:sp>
        <p:nvSpPr>
          <p:cNvPr id="5" name="Footer Placeholder 4">
            <a:extLst>
              <a:ext uri="{FF2B5EF4-FFF2-40B4-BE49-F238E27FC236}">
                <a16:creationId xmlns:a16="http://schemas.microsoft.com/office/drawing/2014/main" id="{E1A4B2D9-0FBF-AF71-CA57-1A216F34D7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490109-B9BA-924B-1E4C-813FFA8A1C8C}"/>
              </a:ext>
            </a:extLst>
          </p:cNvPr>
          <p:cNvSpPr>
            <a:spLocks noGrp="1"/>
          </p:cNvSpPr>
          <p:nvPr>
            <p:ph type="sldNum" sz="quarter" idx="12"/>
          </p:nvPr>
        </p:nvSpPr>
        <p:spPr/>
        <p:txBody>
          <a:bodyPr/>
          <a:lstStyle/>
          <a:p>
            <a:fld id="{774FDA4E-80C6-E64E-895E-EC4C8BAF3D0C}" type="slidenum">
              <a:rPr lang="en-US" smtClean="0"/>
              <a:t>‹#›</a:t>
            </a:fld>
            <a:endParaRPr lang="en-US"/>
          </a:p>
        </p:txBody>
      </p:sp>
    </p:spTree>
    <p:extLst>
      <p:ext uri="{BB962C8B-B14F-4D97-AF65-F5344CB8AC3E}">
        <p14:creationId xmlns:p14="http://schemas.microsoft.com/office/powerpoint/2010/main" val="35357964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DDEE8E-EF17-6B4D-2E5C-256B423D088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E71EBA5-CCB7-8B11-3633-3A08BA667BF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8E3005-3102-45DB-1DF6-A92C7E12A7CC}"/>
              </a:ext>
            </a:extLst>
          </p:cNvPr>
          <p:cNvSpPr>
            <a:spLocks noGrp="1"/>
          </p:cNvSpPr>
          <p:nvPr>
            <p:ph type="dt" sz="half" idx="10"/>
          </p:nvPr>
        </p:nvSpPr>
        <p:spPr/>
        <p:txBody>
          <a:bodyPr/>
          <a:lstStyle/>
          <a:p>
            <a:fld id="{4F5D3A26-51FA-1344-AEE2-154FE780CA73}" type="datetimeFigureOut">
              <a:rPr lang="en-US" smtClean="0"/>
              <a:t>6/24/2024</a:t>
            </a:fld>
            <a:endParaRPr lang="en-US"/>
          </a:p>
        </p:txBody>
      </p:sp>
      <p:sp>
        <p:nvSpPr>
          <p:cNvPr id="5" name="Footer Placeholder 4">
            <a:extLst>
              <a:ext uri="{FF2B5EF4-FFF2-40B4-BE49-F238E27FC236}">
                <a16:creationId xmlns:a16="http://schemas.microsoft.com/office/drawing/2014/main" id="{8A0E8765-7DDC-7DC8-CC96-9CDF999715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B77FF2-0AAA-66AA-B92A-2437A1557F6E}"/>
              </a:ext>
            </a:extLst>
          </p:cNvPr>
          <p:cNvSpPr>
            <a:spLocks noGrp="1"/>
          </p:cNvSpPr>
          <p:nvPr>
            <p:ph type="sldNum" sz="quarter" idx="12"/>
          </p:nvPr>
        </p:nvSpPr>
        <p:spPr/>
        <p:txBody>
          <a:bodyPr/>
          <a:lstStyle/>
          <a:p>
            <a:fld id="{774FDA4E-80C6-E64E-895E-EC4C8BAF3D0C}" type="slidenum">
              <a:rPr lang="en-US" smtClean="0"/>
              <a:t>‹#›</a:t>
            </a:fld>
            <a:endParaRPr lang="en-US"/>
          </a:p>
        </p:txBody>
      </p:sp>
    </p:spTree>
    <p:extLst>
      <p:ext uri="{BB962C8B-B14F-4D97-AF65-F5344CB8AC3E}">
        <p14:creationId xmlns:p14="http://schemas.microsoft.com/office/powerpoint/2010/main" val="41616369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2">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2C10AAB-0A7C-9D48-81EF-4D8B643B7684}"/>
              </a:ext>
            </a:extLst>
          </p:cNvPr>
          <p:cNvPicPr>
            <a:picLocks noChangeAspect="1"/>
          </p:cNvPicPr>
          <p:nvPr userDrawn="1"/>
        </p:nvPicPr>
        <p:blipFill>
          <a:blip r:embed="rId2"/>
          <a:stretch>
            <a:fillRect/>
          </a:stretch>
        </p:blipFill>
        <p:spPr>
          <a:xfrm>
            <a:off x="-9634" y="0"/>
            <a:ext cx="12211267" cy="6876000"/>
          </a:xfrm>
          <a:prstGeom prst="rect">
            <a:avLst/>
          </a:prstGeom>
        </p:spPr>
      </p:pic>
      <p:sp>
        <p:nvSpPr>
          <p:cNvPr id="2" name="Title 1"/>
          <p:cNvSpPr>
            <a:spLocks noGrp="1"/>
          </p:cNvSpPr>
          <p:nvPr>
            <p:ph type="ctrTitle"/>
          </p:nvPr>
        </p:nvSpPr>
        <p:spPr>
          <a:xfrm>
            <a:off x="5795158" y="2793092"/>
            <a:ext cx="5998895" cy="723601"/>
          </a:xfrm>
          <a:prstGeom prst="rect">
            <a:avLst/>
          </a:prstGeom>
        </p:spPr>
        <p:txBody>
          <a:bodyPr anchor="ctr" anchorCtr="0">
            <a:noAutofit/>
          </a:bodyPr>
          <a:lstStyle>
            <a:lvl1pPr algn="r">
              <a:lnSpc>
                <a:spcPts val="5900"/>
              </a:lnSpc>
              <a:defRPr sz="4900" b="0" i="0" kern="0" spc="200" baseline="0">
                <a:solidFill>
                  <a:schemeClr val="bg1"/>
                </a:solidFill>
                <a:latin typeface="IvyPresto Display SemiBold" panose="020B0404020101010102"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5795158" y="4349115"/>
            <a:ext cx="5983265" cy="347929"/>
          </a:xfrm>
          <a:prstGeom prst="rect">
            <a:avLst/>
          </a:prstGeom>
        </p:spPr>
        <p:txBody>
          <a:bodyPr anchor="ctr" anchorCtr="0">
            <a:noAutofit/>
          </a:bodyPr>
          <a:lstStyle>
            <a:lvl1pPr marL="0" indent="0" algn="r">
              <a:buNone/>
              <a:defRPr sz="2100" kern="0" spc="20" baseline="0">
                <a:solidFill>
                  <a:schemeClr val="bg1"/>
                </a:solidFill>
                <a:latin typeface="MuktaMahee Regular" panose="020B0000000000000000"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9035223" y="5053752"/>
            <a:ext cx="2743200" cy="365125"/>
          </a:xfrm>
          <a:prstGeom prst="rect">
            <a:avLst/>
          </a:prstGeom>
        </p:spPr>
        <p:txBody>
          <a:bodyPr/>
          <a:lstStyle>
            <a:lvl1pPr algn="r">
              <a:defRPr sz="1500" kern="0" spc="40" baseline="0">
                <a:solidFill>
                  <a:schemeClr val="bg1"/>
                </a:solidFill>
                <a:latin typeface="MuktaMahee Light" panose="020B0000000000000000" pitchFamily="34" charset="77"/>
              </a:defRPr>
            </a:lvl1pPr>
          </a:lstStyle>
          <a:p>
            <a:fld id="{9CC3F28B-2506-3447-B60D-A50F2F6E8F65}" type="datetime4">
              <a:rPr lang="en-CA" smtClean="0"/>
              <a:t>June 24, 2024</a:t>
            </a:fld>
            <a:endParaRPr lang="en-US" dirty="0"/>
          </a:p>
        </p:txBody>
      </p:sp>
    </p:spTree>
    <p:extLst>
      <p:ext uri="{BB962C8B-B14F-4D97-AF65-F5344CB8AC3E}">
        <p14:creationId xmlns:p14="http://schemas.microsoft.com/office/powerpoint/2010/main" val="33511060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55" name="Picture 54">
            <a:extLst>
              <a:ext uri="{FF2B5EF4-FFF2-40B4-BE49-F238E27FC236}">
                <a16:creationId xmlns:a16="http://schemas.microsoft.com/office/drawing/2014/main" id="{66011E11-8B3E-C049-A929-000719FFBA00}"/>
              </a:ext>
            </a:extLst>
          </p:cNvPr>
          <p:cNvPicPr>
            <a:picLocks noChangeAspect="1"/>
          </p:cNvPicPr>
          <p:nvPr userDrawn="1"/>
        </p:nvPicPr>
        <p:blipFill>
          <a:blip r:embed="rId2"/>
          <a:stretch>
            <a:fillRect/>
          </a:stretch>
        </p:blipFill>
        <p:spPr>
          <a:xfrm>
            <a:off x="-1465" y="0"/>
            <a:ext cx="12211267" cy="6876000"/>
          </a:xfrm>
          <a:prstGeom prst="rect">
            <a:avLst/>
          </a:prstGeom>
        </p:spPr>
      </p:pic>
      <p:sp>
        <p:nvSpPr>
          <p:cNvPr id="2" name="Title 1"/>
          <p:cNvSpPr>
            <a:spLocks noGrp="1"/>
          </p:cNvSpPr>
          <p:nvPr>
            <p:ph type="ctrTitle"/>
          </p:nvPr>
        </p:nvSpPr>
        <p:spPr>
          <a:xfrm>
            <a:off x="6824383" y="2928528"/>
            <a:ext cx="4954040" cy="723601"/>
          </a:xfrm>
          <a:prstGeom prst="rect">
            <a:avLst/>
          </a:prstGeom>
        </p:spPr>
        <p:txBody>
          <a:bodyPr anchor="ctr" anchorCtr="0">
            <a:noAutofit/>
          </a:bodyPr>
          <a:lstStyle>
            <a:lvl1pPr algn="r">
              <a:lnSpc>
                <a:spcPts val="5080"/>
              </a:lnSpc>
              <a:defRPr sz="4400" b="0" i="0" kern="0" spc="120" baseline="0">
                <a:solidFill>
                  <a:schemeClr val="bg1"/>
                </a:solidFill>
                <a:latin typeface="IvyPresto Display SemiBold" panose="020B0404020101010102"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6776077" y="4372303"/>
            <a:ext cx="5002346" cy="481502"/>
          </a:xfrm>
          <a:prstGeom prst="rect">
            <a:avLst/>
          </a:prstGeom>
        </p:spPr>
        <p:txBody>
          <a:bodyPr anchor="ctr" anchorCtr="0">
            <a:normAutofit/>
          </a:bodyPr>
          <a:lstStyle>
            <a:lvl1pPr marL="0" indent="0" algn="r">
              <a:buNone/>
              <a:defRPr sz="2100" kern="0" spc="20" baseline="0">
                <a:solidFill>
                  <a:schemeClr val="bg1"/>
                </a:solidFill>
                <a:latin typeface="MuktaMahee Regular" panose="020B0000000000000000"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9035223" y="5170035"/>
            <a:ext cx="2743200" cy="365125"/>
          </a:xfrm>
          <a:prstGeom prst="rect">
            <a:avLst/>
          </a:prstGeom>
        </p:spPr>
        <p:txBody>
          <a:bodyPr/>
          <a:lstStyle>
            <a:lvl1pPr algn="r">
              <a:defRPr sz="1500" kern="0" spc="40" baseline="0">
                <a:solidFill>
                  <a:schemeClr val="bg1"/>
                </a:solidFill>
                <a:latin typeface="MuktaMahee Light" panose="020B0000000000000000" pitchFamily="34" charset="77"/>
              </a:defRPr>
            </a:lvl1pPr>
          </a:lstStyle>
          <a:p>
            <a:fld id="{5A68C9F6-FF32-FD47-B7B0-C605A8231561}" type="datetime4">
              <a:rPr lang="en-CA" smtClean="0"/>
              <a:t>June 24, 2024</a:t>
            </a:fld>
            <a:endParaRPr lang="en-US" dirty="0"/>
          </a:p>
        </p:txBody>
      </p:sp>
      <p:sp>
        <p:nvSpPr>
          <p:cNvPr id="47" name="Picture Placeholder 46">
            <a:extLst>
              <a:ext uri="{FF2B5EF4-FFF2-40B4-BE49-F238E27FC236}">
                <a16:creationId xmlns:a16="http://schemas.microsoft.com/office/drawing/2014/main" id="{88A10EBD-4C79-BB40-8857-E481CB0B1C9D}"/>
              </a:ext>
            </a:extLst>
          </p:cNvPr>
          <p:cNvSpPr>
            <a:spLocks noGrp="1"/>
          </p:cNvSpPr>
          <p:nvPr>
            <p:ph type="pic" sz="quarter" idx="11" hasCustomPrompt="1"/>
          </p:nvPr>
        </p:nvSpPr>
        <p:spPr>
          <a:xfrm>
            <a:off x="-40747" y="-16116"/>
            <a:ext cx="6867615" cy="6904219"/>
          </a:xfrm>
          <a:custGeom>
            <a:avLst/>
            <a:gdLst>
              <a:gd name="connsiteX0" fmla="*/ 0 w 2743187"/>
              <a:gd name="connsiteY0" fmla="*/ 0 h 2854509"/>
              <a:gd name="connsiteX1" fmla="*/ 2285980 w 2743187"/>
              <a:gd name="connsiteY1" fmla="*/ 0 h 2854509"/>
              <a:gd name="connsiteX2" fmla="*/ 2743187 w 2743187"/>
              <a:gd name="connsiteY2" fmla="*/ 457207 h 2854509"/>
              <a:gd name="connsiteX3" fmla="*/ 2743187 w 2743187"/>
              <a:gd name="connsiteY3" fmla="*/ 2854509 h 2854509"/>
              <a:gd name="connsiteX4" fmla="*/ 2743187 w 2743187"/>
              <a:gd name="connsiteY4" fmla="*/ 2854509 h 2854509"/>
              <a:gd name="connsiteX5" fmla="*/ 457207 w 2743187"/>
              <a:gd name="connsiteY5" fmla="*/ 2854509 h 2854509"/>
              <a:gd name="connsiteX6" fmla="*/ 0 w 2743187"/>
              <a:gd name="connsiteY6" fmla="*/ 2397302 h 2854509"/>
              <a:gd name="connsiteX7" fmla="*/ 0 w 2743187"/>
              <a:gd name="connsiteY7" fmla="*/ 0 h 2854509"/>
              <a:gd name="connsiteX0" fmla="*/ 0 w 2743187"/>
              <a:gd name="connsiteY0" fmla="*/ 2462981 h 5317490"/>
              <a:gd name="connsiteX1" fmla="*/ 1460070 w 2743187"/>
              <a:gd name="connsiteY1" fmla="*/ 0 h 5317490"/>
              <a:gd name="connsiteX2" fmla="*/ 2743187 w 2743187"/>
              <a:gd name="connsiteY2" fmla="*/ 2920188 h 5317490"/>
              <a:gd name="connsiteX3" fmla="*/ 2743187 w 2743187"/>
              <a:gd name="connsiteY3" fmla="*/ 5317490 h 5317490"/>
              <a:gd name="connsiteX4" fmla="*/ 2743187 w 2743187"/>
              <a:gd name="connsiteY4" fmla="*/ 5317490 h 5317490"/>
              <a:gd name="connsiteX5" fmla="*/ 457207 w 2743187"/>
              <a:gd name="connsiteY5" fmla="*/ 5317490 h 5317490"/>
              <a:gd name="connsiteX6" fmla="*/ 0 w 2743187"/>
              <a:gd name="connsiteY6" fmla="*/ 4860283 h 5317490"/>
              <a:gd name="connsiteX7" fmla="*/ 0 w 2743187"/>
              <a:gd name="connsiteY7" fmla="*/ 2462981 h 5317490"/>
              <a:gd name="connsiteX0" fmla="*/ 0 w 3746070"/>
              <a:gd name="connsiteY0" fmla="*/ 2462981 h 5317490"/>
              <a:gd name="connsiteX1" fmla="*/ 3746070 w 3746070"/>
              <a:gd name="connsiteY1" fmla="*/ 0 h 5317490"/>
              <a:gd name="connsiteX2" fmla="*/ 2743187 w 3746070"/>
              <a:gd name="connsiteY2" fmla="*/ 2920188 h 5317490"/>
              <a:gd name="connsiteX3" fmla="*/ 2743187 w 3746070"/>
              <a:gd name="connsiteY3" fmla="*/ 5317490 h 5317490"/>
              <a:gd name="connsiteX4" fmla="*/ 2743187 w 3746070"/>
              <a:gd name="connsiteY4" fmla="*/ 5317490 h 5317490"/>
              <a:gd name="connsiteX5" fmla="*/ 457207 w 3746070"/>
              <a:gd name="connsiteY5" fmla="*/ 5317490 h 5317490"/>
              <a:gd name="connsiteX6" fmla="*/ 0 w 3746070"/>
              <a:gd name="connsiteY6" fmla="*/ 4860283 h 5317490"/>
              <a:gd name="connsiteX7" fmla="*/ 0 w 3746070"/>
              <a:gd name="connsiteY7" fmla="*/ 2462981 h 5317490"/>
              <a:gd name="connsiteX0" fmla="*/ 0 w 3746070"/>
              <a:gd name="connsiteY0" fmla="*/ 2462981 h 5317490"/>
              <a:gd name="connsiteX1" fmla="*/ 3746070 w 3746070"/>
              <a:gd name="connsiteY1" fmla="*/ 0 h 5317490"/>
              <a:gd name="connsiteX2" fmla="*/ 2743187 w 3746070"/>
              <a:gd name="connsiteY2" fmla="*/ 2920188 h 5317490"/>
              <a:gd name="connsiteX3" fmla="*/ 2743187 w 3746070"/>
              <a:gd name="connsiteY3" fmla="*/ 5317490 h 5317490"/>
              <a:gd name="connsiteX4" fmla="*/ 2743187 w 3746070"/>
              <a:gd name="connsiteY4" fmla="*/ 5317490 h 5317490"/>
              <a:gd name="connsiteX5" fmla="*/ 457207 w 3746070"/>
              <a:gd name="connsiteY5" fmla="*/ 5317490 h 5317490"/>
              <a:gd name="connsiteX6" fmla="*/ 0 w 3746070"/>
              <a:gd name="connsiteY6" fmla="*/ 4860283 h 5317490"/>
              <a:gd name="connsiteX7" fmla="*/ 0 w 3746070"/>
              <a:gd name="connsiteY7" fmla="*/ 2462981 h 5317490"/>
              <a:gd name="connsiteX0" fmla="*/ 1474839 w 3746070"/>
              <a:gd name="connsiteY0" fmla="*/ 301342 h 5604083"/>
              <a:gd name="connsiteX1" fmla="*/ 3746070 w 3746070"/>
              <a:gd name="connsiteY1" fmla="*/ 286593 h 5604083"/>
              <a:gd name="connsiteX2" fmla="*/ 2743187 w 3746070"/>
              <a:gd name="connsiteY2" fmla="*/ 3206781 h 5604083"/>
              <a:gd name="connsiteX3" fmla="*/ 2743187 w 3746070"/>
              <a:gd name="connsiteY3" fmla="*/ 5604083 h 5604083"/>
              <a:gd name="connsiteX4" fmla="*/ 2743187 w 3746070"/>
              <a:gd name="connsiteY4" fmla="*/ 5604083 h 5604083"/>
              <a:gd name="connsiteX5" fmla="*/ 457207 w 3746070"/>
              <a:gd name="connsiteY5" fmla="*/ 5604083 h 5604083"/>
              <a:gd name="connsiteX6" fmla="*/ 0 w 3746070"/>
              <a:gd name="connsiteY6" fmla="*/ 5146876 h 5604083"/>
              <a:gd name="connsiteX7" fmla="*/ 1474839 w 3746070"/>
              <a:gd name="connsiteY7" fmla="*/ 301342 h 5604083"/>
              <a:gd name="connsiteX0" fmla="*/ 1474839 w 3746070"/>
              <a:gd name="connsiteY0" fmla="*/ 14749 h 5317490"/>
              <a:gd name="connsiteX1" fmla="*/ 3746070 w 3746070"/>
              <a:gd name="connsiteY1" fmla="*/ 0 h 5317490"/>
              <a:gd name="connsiteX2" fmla="*/ 2743187 w 3746070"/>
              <a:gd name="connsiteY2" fmla="*/ 2920188 h 5317490"/>
              <a:gd name="connsiteX3" fmla="*/ 2743187 w 3746070"/>
              <a:gd name="connsiteY3" fmla="*/ 5317490 h 5317490"/>
              <a:gd name="connsiteX4" fmla="*/ 2743187 w 3746070"/>
              <a:gd name="connsiteY4" fmla="*/ 5317490 h 5317490"/>
              <a:gd name="connsiteX5" fmla="*/ 457207 w 3746070"/>
              <a:gd name="connsiteY5" fmla="*/ 5317490 h 5317490"/>
              <a:gd name="connsiteX6" fmla="*/ 0 w 3746070"/>
              <a:gd name="connsiteY6" fmla="*/ 4860283 h 5317490"/>
              <a:gd name="connsiteX7" fmla="*/ 1474839 w 3746070"/>
              <a:gd name="connsiteY7" fmla="*/ 14749 h 5317490"/>
              <a:gd name="connsiteX0" fmla="*/ 1474839 w 3746448"/>
              <a:gd name="connsiteY0" fmla="*/ 24549 h 5327290"/>
              <a:gd name="connsiteX1" fmla="*/ 3746070 w 3746448"/>
              <a:gd name="connsiteY1" fmla="*/ 9800 h 5327290"/>
              <a:gd name="connsiteX2" fmla="*/ 2743187 w 3746448"/>
              <a:gd name="connsiteY2" fmla="*/ 2929988 h 5327290"/>
              <a:gd name="connsiteX3" fmla="*/ 2743187 w 3746448"/>
              <a:gd name="connsiteY3" fmla="*/ 5327290 h 5327290"/>
              <a:gd name="connsiteX4" fmla="*/ 2743187 w 3746448"/>
              <a:gd name="connsiteY4" fmla="*/ 5327290 h 5327290"/>
              <a:gd name="connsiteX5" fmla="*/ 457207 w 3746448"/>
              <a:gd name="connsiteY5" fmla="*/ 5327290 h 5327290"/>
              <a:gd name="connsiteX6" fmla="*/ 0 w 3746448"/>
              <a:gd name="connsiteY6" fmla="*/ 4870083 h 5327290"/>
              <a:gd name="connsiteX7" fmla="*/ 1474839 w 3746448"/>
              <a:gd name="connsiteY7" fmla="*/ 24549 h 5327290"/>
              <a:gd name="connsiteX0" fmla="*/ 1474839 w 4329495"/>
              <a:gd name="connsiteY0" fmla="*/ 24549 h 5327290"/>
              <a:gd name="connsiteX1" fmla="*/ 3746070 w 4329495"/>
              <a:gd name="connsiteY1" fmla="*/ 9800 h 5327290"/>
              <a:gd name="connsiteX2" fmla="*/ 2743187 w 4329495"/>
              <a:gd name="connsiteY2" fmla="*/ 2929988 h 5327290"/>
              <a:gd name="connsiteX3" fmla="*/ 2743187 w 4329495"/>
              <a:gd name="connsiteY3" fmla="*/ 5327290 h 5327290"/>
              <a:gd name="connsiteX4" fmla="*/ 2743187 w 4329495"/>
              <a:gd name="connsiteY4" fmla="*/ 5327290 h 5327290"/>
              <a:gd name="connsiteX5" fmla="*/ 457207 w 4329495"/>
              <a:gd name="connsiteY5" fmla="*/ 5327290 h 5327290"/>
              <a:gd name="connsiteX6" fmla="*/ 0 w 4329495"/>
              <a:gd name="connsiteY6" fmla="*/ 4870083 h 5327290"/>
              <a:gd name="connsiteX7" fmla="*/ 1474839 w 4329495"/>
              <a:gd name="connsiteY7" fmla="*/ 24549 h 5327290"/>
              <a:gd name="connsiteX0" fmla="*/ 1474839 w 4462843"/>
              <a:gd name="connsiteY0" fmla="*/ 24549 h 6941549"/>
              <a:gd name="connsiteX1" fmla="*/ 3746070 w 4462843"/>
              <a:gd name="connsiteY1" fmla="*/ 9800 h 6941549"/>
              <a:gd name="connsiteX2" fmla="*/ 3406864 w 4462843"/>
              <a:gd name="connsiteY2" fmla="*/ 6941549 h 6941549"/>
              <a:gd name="connsiteX3" fmla="*/ 2743187 w 4462843"/>
              <a:gd name="connsiteY3" fmla="*/ 5327290 h 6941549"/>
              <a:gd name="connsiteX4" fmla="*/ 2743187 w 4462843"/>
              <a:gd name="connsiteY4" fmla="*/ 5327290 h 6941549"/>
              <a:gd name="connsiteX5" fmla="*/ 457207 w 4462843"/>
              <a:gd name="connsiteY5" fmla="*/ 5327290 h 6941549"/>
              <a:gd name="connsiteX6" fmla="*/ 0 w 4462843"/>
              <a:gd name="connsiteY6" fmla="*/ 4870083 h 6941549"/>
              <a:gd name="connsiteX7" fmla="*/ 1474839 w 4462843"/>
              <a:gd name="connsiteY7" fmla="*/ 24549 h 6941549"/>
              <a:gd name="connsiteX0" fmla="*/ 1474839 w 4532782"/>
              <a:gd name="connsiteY0" fmla="*/ 24549 h 6941549"/>
              <a:gd name="connsiteX1" fmla="*/ 3746070 w 4532782"/>
              <a:gd name="connsiteY1" fmla="*/ 9800 h 6941549"/>
              <a:gd name="connsiteX2" fmla="*/ 3406864 w 4532782"/>
              <a:gd name="connsiteY2" fmla="*/ 6941549 h 6941549"/>
              <a:gd name="connsiteX3" fmla="*/ 2743187 w 4532782"/>
              <a:gd name="connsiteY3" fmla="*/ 5327290 h 6941549"/>
              <a:gd name="connsiteX4" fmla="*/ 2743187 w 4532782"/>
              <a:gd name="connsiteY4" fmla="*/ 5327290 h 6941549"/>
              <a:gd name="connsiteX5" fmla="*/ 457207 w 4532782"/>
              <a:gd name="connsiteY5" fmla="*/ 5327290 h 6941549"/>
              <a:gd name="connsiteX6" fmla="*/ 0 w 4532782"/>
              <a:gd name="connsiteY6" fmla="*/ 4870083 h 6941549"/>
              <a:gd name="connsiteX7" fmla="*/ 1474839 w 4532782"/>
              <a:gd name="connsiteY7" fmla="*/ 24549 h 6941549"/>
              <a:gd name="connsiteX0" fmla="*/ 1474839 w 4530802"/>
              <a:gd name="connsiteY0" fmla="*/ 24549 h 6906648"/>
              <a:gd name="connsiteX1" fmla="*/ 3746070 w 4530802"/>
              <a:gd name="connsiteY1" fmla="*/ 9800 h 6906648"/>
              <a:gd name="connsiteX2" fmla="*/ 3399884 w 4530802"/>
              <a:gd name="connsiteY2" fmla="*/ 6906648 h 6906648"/>
              <a:gd name="connsiteX3" fmla="*/ 2743187 w 4530802"/>
              <a:gd name="connsiteY3" fmla="*/ 5327290 h 6906648"/>
              <a:gd name="connsiteX4" fmla="*/ 2743187 w 4530802"/>
              <a:gd name="connsiteY4" fmla="*/ 5327290 h 6906648"/>
              <a:gd name="connsiteX5" fmla="*/ 457207 w 4530802"/>
              <a:gd name="connsiteY5" fmla="*/ 5327290 h 6906648"/>
              <a:gd name="connsiteX6" fmla="*/ 0 w 4530802"/>
              <a:gd name="connsiteY6" fmla="*/ 4870083 h 6906648"/>
              <a:gd name="connsiteX7" fmla="*/ 1474839 w 4530802"/>
              <a:gd name="connsiteY7" fmla="*/ 24549 h 6906648"/>
              <a:gd name="connsiteX0" fmla="*/ 1474839 w 4596030"/>
              <a:gd name="connsiteY0" fmla="*/ 24549 h 6906648"/>
              <a:gd name="connsiteX1" fmla="*/ 3746070 w 4596030"/>
              <a:gd name="connsiteY1" fmla="*/ 9800 h 6906648"/>
              <a:gd name="connsiteX2" fmla="*/ 3399884 w 4596030"/>
              <a:gd name="connsiteY2" fmla="*/ 6906648 h 6906648"/>
              <a:gd name="connsiteX3" fmla="*/ 2743187 w 4596030"/>
              <a:gd name="connsiteY3" fmla="*/ 5327290 h 6906648"/>
              <a:gd name="connsiteX4" fmla="*/ 2743187 w 4596030"/>
              <a:gd name="connsiteY4" fmla="*/ 5327290 h 6906648"/>
              <a:gd name="connsiteX5" fmla="*/ 457207 w 4596030"/>
              <a:gd name="connsiteY5" fmla="*/ 5327290 h 6906648"/>
              <a:gd name="connsiteX6" fmla="*/ 0 w 4596030"/>
              <a:gd name="connsiteY6" fmla="*/ 4870083 h 6906648"/>
              <a:gd name="connsiteX7" fmla="*/ 1474839 w 4596030"/>
              <a:gd name="connsiteY7" fmla="*/ 24549 h 6906648"/>
              <a:gd name="connsiteX0" fmla="*/ 1474839 w 4634383"/>
              <a:gd name="connsiteY0" fmla="*/ 18403 h 6900502"/>
              <a:gd name="connsiteX1" fmla="*/ 3801912 w 4634383"/>
              <a:gd name="connsiteY1" fmla="*/ 10635 h 6900502"/>
              <a:gd name="connsiteX2" fmla="*/ 3399884 w 4634383"/>
              <a:gd name="connsiteY2" fmla="*/ 6900502 h 6900502"/>
              <a:gd name="connsiteX3" fmla="*/ 2743187 w 4634383"/>
              <a:gd name="connsiteY3" fmla="*/ 5321144 h 6900502"/>
              <a:gd name="connsiteX4" fmla="*/ 2743187 w 4634383"/>
              <a:gd name="connsiteY4" fmla="*/ 5321144 h 6900502"/>
              <a:gd name="connsiteX5" fmla="*/ 457207 w 4634383"/>
              <a:gd name="connsiteY5" fmla="*/ 5321144 h 6900502"/>
              <a:gd name="connsiteX6" fmla="*/ 0 w 4634383"/>
              <a:gd name="connsiteY6" fmla="*/ 4863937 h 6900502"/>
              <a:gd name="connsiteX7" fmla="*/ 1474839 w 4634383"/>
              <a:gd name="connsiteY7" fmla="*/ 18403 h 6900502"/>
              <a:gd name="connsiteX0" fmla="*/ 1474839 w 4742182"/>
              <a:gd name="connsiteY0" fmla="*/ 18403 h 6900502"/>
              <a:gd name="connsiteX1" fmla="*/ 3801912 w 4742182"/>
              <a:gd name="connsiteY1" fmla="*/ 10635 h 6900502"/>
              <a:gd name="connsiteX2" fmla="*/ 3399884 w 4742182"/>
              <a:gd name="connsiteY2" fmla="*/ 6900502 h 6900502"/>
              <a:gd name="connsiteX3" fmla="*/ 2743187 w 4742182"/>
              <a:gd name="connsiteY3" fmla="*/ 5321144 h 6900502"/>
              <a:gd name="connsiteX4" fmla="*/ 2743187 w 4742182"/>
              <a:gd name="connsiteY4" fmla="*/ 5321144 h 6900502"/>
              <a:gd name="connsiteX5" fmla="*/ 457207 w 4742182"/>
              <a:gd name="connsiteY5" fmla="*/ 5321144 h 6900502"/>
              <a:gd name="connsiteX6" fmla="*/ 0 w 4742182"/>
              <a:gd name="connsiteY6" fmla="*/ 4863937 h 6900502"/>
              <a:gd name="connsiteX7" fmla="*/ 1474839 w 4742182"/>
              <a:gd name="connsiteY7" fmla="*/ 18403 h 6900502"/>
              <a:gd name="connsiteX0" fmla="*/ 1474839 w 4738655"/>
              <a:gd name="connsiteY0" fmla="*/ 18403 h 6900502"/>
              <a:gd name="connsiteX1" fmla="*/ 3801912 w 4738655"/>
              <a:gd name="connsiteY1" fmla="*/ 10635 h 6900502"/>
              <a:gd name="connsiteX2" fmla="*/ 3399884 w 4738655"/>
              <a:gd name="connsiteY2" fmla="*/ 6900502 h 6900502"/>
              <a:gd name="connsiteX3" fmla="*/ 2743187 w 4738655"/>
              <a:gd name="connsiteY3" fmla="*/ 5321144 h 6900502"/>
              <a:gd name="connsiteX4" fmla="*/ 2743187 w 4738655"/>
              <a:gd name="connsiteY4" fmla="*/ 5321144 h 6900502"/>
              <a:gd name="connsiteX5" fmla="*/ 457207 w 4738655"/>
              <a:gd name="connsiteY5" fmla="*/ 5321144 h 6900502"/>
              <a:gd name="connsiteX6" fmla="*/ 0 w 4738655"/>
              <a:gd name="connsiteY6" fmla="*/ 4863937 h 6900502"/>
              <a:gd name="connsiteX7" fmla="*/ 1474839 w 4738655"/>
              <a:gd name="connsiteY7" fmla="*/ 18403 h 6900502"/>
              <a:gd name="connsiteX0" fmla="*/ 1474839 w 4738655"/>
              <a:gd name="connsiteY0" fmla="*/ 18403 h 6900502"/>
              <a:gd name="connsiteX1" fmla="*/ 3801912 w 4738655"/>
              <a:gd name="connsiteY1" fmla="*/ 10635 h 6900502"/>
              <a:gd name="connsiteX2" fmla="*/ 3399884 w 4738655"/>
              <a:gd name="connsiteY2" fmla="*/ 6900502 h 6900502"/>
              <a:gd name="connsiteX3" fmla="*/ 2743187 w 4738655"/>
              <a:gd name="connsiteY3" fmla="*/ 5321144 h 6900502"/>
              <a:gd name="connsiteX4" fmla="*/ 1012109 w 4738655"/>
              <a:gd name="connsiteY4" fmla="*/ 6270445 h 6900502"/>
              <a:gd name="connsiteX5" fmla="*/ 457207 w 4738655"/>
              <a:gd name="connsiteY5" fmla="*/ 5321144 h 6900502"/>
              <a:gd name="connsiteX6" fmla="*/ 0 w 4738655"/>
              <a:gd name="connsiteY6" fmla="*/ 4863937 h 6900502"/>
              <a:gd name="connsiteX7" fmla="*/ 1474839 w 4738655"/>
              <a:gd name="connsiteY7" fmla="*/ 18403 h 6900502"/>
              <a:gd name="connsiteX0" fmla="*/ 1474839 w 4738655"/>
              <a:gd name="connsiteY0" fmla="*/ 18403 h 6900502"/>
              <a:gd name="connsiteX1" fmla="*/ 3801912 w 4738655"/>
              <a:gd name="connsiteY1" fmla="*/ 10635 h 6900502"/>
              <a:gd name="connsiteX2" fmla="*/ 3399884 w 4738655"/>
              <a:gd name="connsiteY2" fmla="*/ 6900502 h 6900502"/>
              <a:gd name="connsiteX3" fmla="*/ 1772946 w 4738655"/>
              <a:gd name="connsiteY3" fmla="*/ 6891678 h 6900502"/>
              <a:gd name="connsiteX4" fmla="*/ 1012109 w 4738655"/>
              <a:gd name="connsiteY4" fmla="*/ 6270445 h 6900502"/>
              <a:gd name="connsiteX5" fmla="*/ 457207 w 4738655"/>
              <a:gd name="connsiteY5" fmla="*/ 5321144 h 6900502"/>
              <a:gd name="connsiteX6" fmla="*/ 0 w 4738655"/>
              <a:gd name="connsiteY6" fmla="*/ 4863937 h 6900502"/>
              <a:gd name="connsiteX7" fmla="*/ 1474839 w 4738655"/>
              <a:gd name="connsiteY7" fmla="*/ 18403 h 6900502"/>
              <a:gd name="connsiteX0" fmla="*/ 3603799 w 6867615"/>
              <a:gd name="connsiteY0" fmla="*/ 18403 h 6900502"/>
              <a:gd name="connsiteX1" fmla="*/ 5930872 w 6867615"/>
              <a:gd name="connsiteY1" fmla="*/ 10635 h 6900502"/>
              <a:gd name="connsiteX2" fmla="*/ 5528844 w 6867615"/>
              <a:gd name="connsiteY2" fmla="*/ 6900502 h 6900502"/>
              <a:gd name="connsiteX3" fmla="*/ 0 w 6867615"/>
              <a:gd name="connsiteY3" fmla="*/ 6884698 h 6900502"/>
              <a:gd name="connsiteX4" fmla="*/ 3141069 w 6867615"/>
              <a:gd name="connsiteY4" fmla="*/ 6270445 h 6900502"/>
              <a:gd name="connsiteX5" fmla="*/ 2586167 w 6867615"/>
              <a:gd name="connsiteY5" fmla="*/ 5321144 h 6900502"/>
              <a:gd name="connsiteX6" fmla="*/ 2128960 w 6867615"/>
              <a:gd name="connsiteY6" fmla="*/ 4863937 h 6900502"/>
              <a:gd name="connsiteX7" fmla="*/ 3603799 w 6867615"/>
              <a:gd name="connsiteY7" fmla="*/ 18403 h 6900502"/>
              <a:gd name="connsiteX0" fmla="*/ 3603799 w 6867615"/>
              <a:gd name="connsiteY0" fmla="*/ 18403 h 6900502"/>
              <a:gd name="connsiteX1" fmla="*/ 5930872 w 6867615"/>
              <a:gd name="connsiteY1" fmla="*/ 10635 h 6900502"/>
              <a:gd name="connsiteX2" fmla="*/ 5528844 w 6867615"/>
              <a:gd name="connsiteY2" fmla="*/ 6900502 h 6900502"/>
              <a:gd name="connsiteX3" fmla="*/ 0 w 6867615"/>
              <a:gd name="connsiteY3" fmla="*/ 6884698 h 6900502"/>
              <a:gd name="connsiteX4" fmla="*/ 20941 w 6867615"/>
              <a:gd name="connsiteY4" fmla="*/ 5376986 h 6900502"/>
              <a:gd name="connsiteX5" fmla="*/ 2586167 w 6867615"/>
              <a:gd name="connsiteY5" fmla="*/ 5321144 h 6900502"/>
              <a:gd name="connsiteX6" fmla="*/ 2128960 w 6867615"/>
              <a:gd name="connsiteY6" fmla="*/ 4863937 h 6900502"/>
              <a:gd name="connsiteX7" fmla="*/ 3603799 w 6867615"/>
              <a:gd name="connsiteY7" fmla="*/ 18403 h 6900502"/>
              <a:gd name="connsiteX0" fmla="*/ 3603799 w 6867615"/>
              <a:gd name="connsiteY0" fmla="*/ 18403 h 6900502"/>
              <a:gd name="connsiteX1" fmla="*/ 5930872 w 6867615"/>
              <a:gd name="connsiteY1" fmla="*/ 10635 h 6900502"/>
              <a:gd name="connsiteX2" fmla="*/ 5528844 w 6867615"/>
              <a:gd name="connsiteY2" fmla="*/ 6900502 h 6900502"/>
              <a:gd name="connsiteX3" fmla="*/ 0 w 6867615"/>
              <a:gd name="connsiteY3" fmla="*/ 6884698 h 6900502"/>
              <a:gd name="connsiteX4" fmla="*/ 20941 w 6867615"/>
              <a:gd name="connsiteY4" fmla="*/ 5376986 h 6900502"/>
              <a:gd name="connsiteX5" fmla="*/ 848109 w 6867615"/>
              <a:gd name="connsiteY5" fmla="*/ 4085657 h 6900502"/>
              <a:gd name="connsiteX6" fmla="*/ 2128960 w 6867615"/>
              <a:gd name="connsiteY6" fmla="*/ 4863937 h 6900502"/>
              <a:gd name="connsiteX7" fmla="*/ 3603799 w 6867615"/>
              <a:gd name="connsiteY7" fmla="*/ 18403 h 6900502"/>
              <a:gd name="connsiteX0" fmla="*/ 3603799 w 6867615"/>
              <a:gd name="connsiteY0" fmla="*/ 18403 h 6900502"/>
              <a:gd name="connsiteX1" fmla="*/ 5930872 w 6867615"/>
              <a:gd name="connsiteY1" fmla="*/ 10635 h 6900502"/>
              <a:gd name="connsiteX2" fmla="*/ 5528844 w 6867615"/>
              <a:gd name="connsiteY2" fmla="*/ 6900502 h 6900502"/>
              <a:gd name="connsiteX3" fmla="*/ 0 w 6867615"/>
              <a:gd name="connsiteY3" fmla="*/ 6884698 h 6900502"/>
              <a:gd name="connsiteX4" fmla="*/ 20941 w 6867615"/>
              <a:gd name="connsiteY4" fmla="*/ 5376986 h 6900502"/>
              <a:gd name="connsiteX5" fmla="*/ 2128960 w 6867615"/>
              <a:gd name="connsiteY5" fmla="*/ 4863937 h 6900502"/>
              <a:gd name="connsiteX6" fmla="*/ 3603799 w 6867615"/>
              <a:gd name="connsiteY6" fmla="*/ 18403 h 6900502"/>
              <a:gd name="connsiteX0" fmla="*/ 3603799 w 6867615"/>
              <a:gd name="connsiteY0" fmla="*/ 18403 h 6900502"/>
              <a:gd name="connsiteX1" fmla="*/ 5930872 w 6867615"/>
              <a:gd name="connsiteY1" fmla="*/ 10635 h 6900502"/>
              <a:gd name="connsiteX2" fmla="*/ 5528844 w 6867615"/>
              <a:gd name="connsiteY2" fmla="*/ 6900502 h 6900502"/>
              <a:gd name="connsiteX3" fmla="*/ 0 w 6867615"/>
              <a:gd name="connsiteY3" fmla="*/ 6884698 h 6900502"/>
              <a:gd name="connsiteX4" fmla="*/ 20941 w 6867615"/>
              <a:gd name="connsiteY4" fmla="*/ 5376986 h 6900502"/>
              <a:gd name="connsiteX5" fmla="*/ 3603799 w 6867615"/>
              <a:gd name="connsiteY5" fmla="*/ 18403 h 6900502"/>
              <a:gd name="connsiteX0" fmla="*/ 3603799 w 6867615"/>
              <a:gd name="connsiteY0" fmla="*/ 18403 h 6900502"/>
              <a:gd name="connsiteX1" fmla="*/ 5930872 w 6867615"/>
              <a:gd name="connsiteY1" fmla="*/ 10635 h 6900502"/>
              <a:gd name="connsiteX2" fmla="*/ 5528844 w 6867615"/>
              <a:gd name="connsiteY2" fmla="*/ 6900502 h 6900502"/>
              <a:gd name="connsiteX3" fmla="*/ 0 w 6867615"/>
              <a:gd name="connsiteY3" fmla="*/ 6884698 h 6900502"/>
              <a:gd name="connsiteX4" fmla="*/ 20941 w 6867615"/>
              <a:gd name="connsiteY4" fmla="*/ 5376986 h 6900502"/>
              <a:gd name="connsiteX5" fmla="*/ 3603799 w 6867615"/>
              <a:gd name="connsiteY5" fmla="*/ 18403 h 6900502"/>
              <a:gd name="connsiteX0" fmla="*/ 3610779 w 6867615"/>
              <a:gd name="connsiteY0" fmla="*/ 1179 h 6904219"/>
              <a:gd name="connsiteX1" fmla="*/ 5930872 w 6867615"/>
              <a:gd name="connsiteY1" fmla="*/ 14352 h 6904219"/>
              <a:gd name="connsiteX2" fmla="*/ 5528844 w 6867615"/>
              <a:gd name="connsiteY2" fmla="*/ 6904219 h 6904219"/>
              <a:gd name="connsiteX3" fmla="*/ 0 w 6867615"/>
              <a:gd name="connsiteY3" fmla="*/ 6888415 h 6904219"/>
              <a:gd name="connsiteX4" fmla="*/ 20941 w 6867615"/>
              <a:gd name="connsiteY4" fmla="*/ 5380703 h 6904219"/>
              <a:gd name="connsiteX5" fmla="*/ 3610779 w 6867615"/>
              <a:gd name="connsiteY5" fmla="*/ 1179 h 6904219"/>
              <a:gd name="connsiteX0" fmla="*/ 3610779 w 6867615"/>
              <a:gd name="connsiteY0" fmla="*/ 1179 h 6904219"/>
              <a:gd name="connsiteX1" fmla="*/ 5930872 w 6867615"/>
              <a:gd name="connsiteY1" fmla="*/ 14352 h 6904219"/>
              <a:gd name="connsiteX2" fmla="*/ 5528844 w 6867615"/>
              <a:gd name="connsiteY2" fmla="*/ 6904219 h 6904219"/>
              <a:gd name="connsiteX3" fmla="*/ 0 w 6867615"/>
              <a:gd name="connsiteY3" fmla="*/ 6888415 h 6904219"/>
              <a:gd name="connsiteX4" fmla="*/ 20941 w 6867615"/>
              <a:gd name="connsiteY4" fmla="*/ 5380703 h 6904219"/>
              <a:gd name="connsiteX5" fmla="*/ 3610779 w 6867615"/>
              <a:gd name="connsiteY5" fmla="*/ 1179 h 6904219"/>
              <a:gd name="connsiteX0" fmla="*/ 3610779 w 6867615"/>
              <a:gd name="connsiteY0" fmla="*/ 1179 h 6904219"/>
              <a:gd name="connsiteX1" fmla="*/ 5930872 w 6867615"/>
              <a:gd name="connsiteY1" fmla="*/ 14352 h 6904219"/>
              <a:gd name="connsiteX2" fmla="*/ 5528844 w 6867615"/>
              <a:gd name="connsiteY2" fmla="*/ 6904219 h 6904219"/>
              <a:gd name="connsiteX3" fmla="*/ 0 w 6867615"/>
              <a:gd name="connsiteY3" fmla="*/ 6888415 h 6904219"/>
              <a:gd name="connsiteX4" fmla="*/ 20941 w 6867615"/>
              <a:gd name="connsiteY4" fmla="*/ 5380703 h 6904219"/>
              <a:gd name="connsiteX5" fmla="*/ 3610779 w 6867615"/>
              <a:gd name="connsiteY5" fmla="*/ 1179 h 6904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7615" h="6904219">
                <a:moveTo>
                  <a:pt x="3610779" y="1179"/>
                </a:moveTo>
                <a:cubicBezTo>
                  <a:pt x="3591108" y="20843"/>
                  <a:pt x="5965291" y="-20061"/>
                  <a:pt x="5930872" y="14352"/>
                </a:cubicBezTo>
                <a:cubicBezTo>
                  <a:pt x="7817167" y="1296001"/>
                  <a:pt x="6417160" y="5327490"/>
                  <a:pt x="5528844" y="6904219"/>
                </a:cubicBezTo>
                <a:lnTo>
                  <a:pt x="0" y="6888415"/>
                </a:lnTo>
                <a:lnTo>
                  <a:pt x="20941" y="5380703"/>
                </a:lnTo>
                <a:cubicBezTo>
                  <a:pt x="922062" y="3238521"/>
                  <a:pt x="2018624" y="998616"/>
                  <a:pt x="3610779" y="1179"/>
                </a:cubicBezTo>
                <a:close/>
              </a:path>
            </a:pathLst>
          </a:custGeom>
          <a:solidFill>
            <a:schemeClr val="bg1"/>
          </a:solidFill>
        </p:spPr>
        <p:txBody>
          <a:bodyPr anchor="ctr" anchorCtr="0">
            <a:normAutofit/>
          </a:bodyPr>
          <a:lstStyle>
            <a:lvl1pPr marL="0" indent="0" algn="ctr">
              <a:buFontTx/>
              <a:buNone/>
              <a:defRPr sz="1500" baseline="0">
                <a:latin typeface="MuktaMahee Regular" panose="020B0000000000000000" pitchFamily="34" charset="77"/>
              </a:defRPr>
            </a:lvl1pPr>
          </a:lstStyle>
          <a:p>
            <a:r>
              <a:rPr lang="en-US" dirty="0"/>
              <a:t>[ Insert Picture ]</a:t>
            </a:r>
          </a:p>
        </p:txBody>
      </p:sp>
      <p:pic>
        <p:nvPicPr>
          <p:cNvPr id="57" name="Graphic 56">
            <a:extLst>
              <a:ext uri="{FF2B5EF4-FFF2-40B4-BE49-F238E27FC236}">
                <a16:creationId xmlns:a16="http://schemas.microsoft.com/office/drawing/2014/main" id="{1E5173D1-8FD4-BC42-AF6B-5BD507BE96D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17561" y="6213260"/>
            <a:ext cx="255744" cy="135394"/>
          </a:xfrm>
          <a:prstGeom prst="rect">
            <a:avLst/>
          </a:prstGeom>
        </p:spPr>
      </p:pic>
      <p:sp>
        <p:nvSpPr>
          <p:cNvPr id="60" name="Text Placeholder 59">
            <a:extLst>
              <a:ext uri="{FF2B5EF4-FFF2-40B4-BE49-F238E27FC236}">
                <a16:creationId xmlns:a16="http://schemas.microsoft.com/office/drawing/2014/main" id="{8532C6F0-570A-D143-BE3A-DF289FC46752}"/>
              </a:ext>
            </a:extLst>
          </p:cNvPr>
          <p:cNvSpPr>
            <a:spLocks noGrp="1"/>
          </p:cNvSpPr>
          <p:nvPr>
            <p:ph type="body" sz="quarter" idx="12" hasCustomPrompt="1"/>
          </p:nvPr>
        </p:nvSpPr>
        <p:spPr>
          <a:xfrm>
            <a:off x="6776077" y="6096299"/>
            <a:ext cx="4573951" cy="238423"/>
          </a:xfrm>
          <a:prstGeom prst="rect">
            <a:avLst/>
          </a:prstGeom>
        </p:spPr>
        <p:txBody>
          <a:bodyPr anchor="ctr" anchorCtr="0">
            <a:noAutofit/>
          </a:bodyPr>
          <a:lstStyle>
            <a:lvl1pPr marL="0" indent="0" algn="r">
              <a:buFontTx/>
              <a:buNone/>
              <a:defRPr sz="1100" kern="0" spc="0" baseline="0">
                <a:solidFill>
                  <a:schemeClr val="bg1"/>
                </a:solidFill>
                <a:latin typeface="MuktaMahee ExtraLight" panose="020B0000000000000000" pitchFamily="34" charset="77"/>
              </a:defRPr>
            </a:lvl1pPr>
            <a:lvl2pPr marL="457200" indent="0">
              <a:buNone/>
              <a:defRPr/>
            </a:lvl2pPr>
          </a:lstStyle>
          <a:p>
            <a:pPr lvl="0"/>
            <a:r>
              <a:rPr lang="en-US" dirty="0"/>
              <a:t>Click to edit Video Hyperlink</a:t>
            </a:r>
          </a:p>
        </p:txBody>
      </p:sp>
    </p:spTree>
    <p:extLst>
      <p:ext uri="{BB962C8B-B14F-4D97-AF65-F5344CB8AC3E}">
        <p14:creationId xmlns:p14="http://schemas.microsoft.com/office/powerpoint/2010/main" val="5665568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2C10AAB-0A7C-9D48-81EF-4D8B643B7684}"/>
              </a:ext>
            </a:extLst>
          </p:cNvPr>
          <p:cNvPicPr>
            <a:picLocks noChangeAspect="1"/>
          </p:cNvPicPr>
          <p:nvPr userDrawn="1"/>
        </p:nvPicPr>
        <p:blipFill>
          <a:blip r:embed="rId2"/>
          <a:stretch>
            <a:fillRect/>
          </a:stretch>
        </p:blipFill>
        <p:spPr>
          <a:xfrm>
            <a:off x="-9634" y="0"/>
            <a:ext cx="12211267" cy="6876000"/>
          </a:xfrm>
          <a:prstGeom prst="rect">
            <a:avLst/>
          </a:prstGeom>
        </p:spPr>
      </p:pic>
      <p:sp>
        <p:nvSpPr>
          <p:cNvPr id="2" name="Title 1"/>
          <p:cNvSpPr>
            <a:spLocks noGrp="1"/>
          </p:cNvSpPr>
          <p:nvPr>
            <p:ph type="ctrTitle"/>
          </p:nvPr>
        </p:nvSpPr>
        <p:spPr>
          <a:xfrm>
            <a:off x="5795158" y="2793092"/>
            <a:ext cx="5998895" cy="723601"/>
          </a:xfrm>
          <a:prstGeom prst="rect">
            <a:avLst/>
          </a:prstGeom>
        </p:spPr>
        <p:txBody>
          <a:bodyPr anchor="ctr" anchorCtr="0">
            <a:noAutofit/>
          </a:bodyPr>
          <a:lstStyle>
            <a:lvl1pPr algn="r">
              <a:lnSpc>
                <a:spcPts val="5900"/>
              </a:lnSpc>
              <a:defRPr sz="4900" b="0" i="0" kern="0" spc="200" baseline="0">
                <a:solidFill>
                  <a:schemeClr val="bg1"/>
                </a:solidFill>
                <a:latin typeface="IvyPresto Display SemiBold" panose="020B0404020101010102"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5795158" y="4349115"/>
            <a:ext cx="5983265" cy="347929"/>
          </a:xfrm>
          <a:prstGeom prst="rect">
            <a:avLst/>
          </a:prstGeom>
        </p:spPr>
        <p:txBody>
          <a:bodyPr anchor="ctr" anchorCtr="0">
            <a:noAutofit/>
          </a:bodyPr>
          <a:lstStyle>
            <a:lvl1pPr marL="0" indent="0" algn="r">
              <a:buNone/>
              <a:defRPr sz="2100" kern="0" spc="20" baseline="0">
                <a:solidFill>
                  <a:schemeClr val="bg1"/>
                </a:solidFill>
                <a:latin typeface="MuktaMahee Regular" panose="020B0000000000000000"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9035223" y="5053752"/>
            <a:ext cx="2743200" cy="365125"/>
          </a:xfrm>
          <a:prstGeom prst="rect">
            <a:avLst/>
          </a:prstGeom>
        </p:spPr>
        <p:txBody>
          <a:bodyPr/>
          <a:lstStyle>
            <a:lvl1pPr algn="r">
              <a:defRPr sz="1500" kern="0" spc="40" baseline="0">
                <a:solidFill>
                  <a:schemeClr val="bg1"/>
                </a:solidFill>
                <a:latin typeface="MuktaMahee Light" panose="020B0000000000000000" pitchFamily="34" charset="77"/>
              </a:defRPr>
            </a:lvl1pPr>
          </a:lstStyle>
          <a:p>
            <a:fld id="{9CC3F28B-2506-3447-B60D-A50F2F6E8F65}" type="datetime4">
              <a:rPr lang="en-CA" smtClean="0"/>
              <a:t>June 24, 2024</a:t>
            </a:fld>
            <a:endParaRPr lang="en-US" dirty="0"/>
          </a:p>
        </p:txBody>
      </p:sp>
      <p:pic>
        <p:nvPicPr>
          <p:cNvPr id="57" name="Graphic 56">
            <a:extLst>
              <a:ext uri="{FF2B5EF4-FFF2-40B4-BE49-F238E27FC236}">
                <a16:creationId xmlns:a16="http://schemas.microsoft.com/office/drawing/2014/main" id="{1E5173D1-8FD4-BC42-AF6B-5BD507BE96D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17561" y="6213260"/>
            <a:ext cx="255744" cy="135394"/>
          </a:xfrm>
          <a:prstGeom prst="rect">
            <a:avLst/>
          </a:prstGeom>
        </p:spPr>
      </p:pic>
      <p:sp>
        <p:nvSpPr>
          <p:cNvPr id="60" name="Text Placeholder 59">
            <a:extLst>
              <a:ext uri="{FF2B5EF4-FFF2-40B4-BE49-F238E27FC236}">
                <a16:creationId xmlns:a16="http://schemas.microsoft.com/office/drawing/2014/main" id="{8532C6F0-570A-D143-BE3A-DF289FC46752}"/>
              </a:ext>
            </a:extLst>
          </p:cNvPr>
          <p:cNvSpPr>
            <a:spLocks noGrp="1"/>
          </p:cNvSpPr>
          <p:nvPr>
            <p:ph type="body" sz="quarter" idx="12" hasCustomPrompt="1"/>
          </p:nvPr>
        </p:nvSpPr>
        <p:spPr>
          <a:xfrm>
            <a:off x="5795158" y="6140711"/>
            <a:ext cx="5554870" cy="148094"/>
          </a:xfrm>
          <a:prstGeom prst="rect">
            <a:avLst/>
          </a:prstGeom>
        </p:spPr>
        <p:txBody>
          <a:bodyPr anchor="ctr" anchorCtr="0">
            <a:noAutofit/>
          </a:bodyPr>
          <a:lstStyle>
            <a:lvl1pPr marL="0" indent="0" algn="r">
              <a:buFontTx/>
              <a:buNone/>
              <a:defRPr sz="1100" kern="0" spc="0" baseline="0">
                <a:solidFill>
                  <a:schemeClr val="bg1"/>
                </a:solidFill>
                <a:latin typeface="MuktaMahee ExtraLight" panose="020B0000000000000000" pitchFamily="34" charset="77"/>
              </a:defRPr>
            </a:lvl1pPr>
            <a:lvl2pPr marL="457200" indent="0">
              <a:buNone/>
              <a:defRPr/>
            </a:lvl2pPr>
          </a:lstStyle>
          <a:p>
            <a:pPr lvl="0"/>
            <a:r>
              <a:rPr lang="en-US" dirty="0"/>
              <a:t>Click to edit Video Hyperlink</a:t>
            </a:r>
          </a:p>
        </p:txBody>
      </p:sp>
    </p:spTree>
    <p:extLst>
      <p:ext uri="{BB962C8B-B14F-4D97-AF65-F5344CB8AC3E}">
        <p14:creationId xmlns:p14="http://schemas.microsoft.com/office/powerpoint/2010/main" val="13064434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5CECC60B-7181-BF48-A31F-551094D6F799}"/>
              </a:ext>
            </a:extLst>
          </p:cNvPr>
          <p:cNvPicPr>
            <a:picLocks noChangeAspect="1"/>
          </p:cNvPicPr>
          <p:nvPr userDrawn="1"/>
        </p:nvPicPr>
        <p:blipFill>
          <a:blip r:embed="rId2"/>
          <a:stretch>
            <a:fillRect/>
          </a:stretch>
        </p:blipFill>
        <p:spPr>
          <a:xfrm>
            <a:off x="0" y="0"/>
            <a:ext cx="12211267" cy="6876000"/>
          </a:xfrm>
          <a:prstGeom prst="rect">
            <a:avLst/>
          </a:prstGeom>
        </p:spPr>
      </p:pic>
      <p:sp>
        <p:nvSpPr>
          <p:cNvPr id="4" name="Date Placeholder 3"/>
          <p:cNvSpPr>
            <a:spLocks noGrp="1"/>
          </p:cNvSpPr>
          <p:nvPr>
            <p:ph type="dt" sz="half" idx="10"/>
          </p:nvPr>
        </p:nvSpPr>
        <p:spPr>
          <a:xfrm>
            <a:off x="430734" y="6131817"/>
            <a:ext cx="2743200" cy="365125"/>
          </a:xfrm>
          <a:prstGeom prst="rect">
            <a:avLst/>
          </a:prstGeom>
        </p:spPr>
        <p:txBody>
          <a:bodyPr/>
          <a:lstStyle>
            <a:lvl1pPr>
              <a:defRPr sz="1400" baseline="0">
                <a:solidFill>
                  <a:schemeClr val="bg1"/>
                </a:solidFill>
                <a:latin typeface="MuktaMahee Regular" panose="020B0000000000000000" pitchFamily="34" charset="77"/>
              </a:defRPr>
            </a:lvl1pPr>
          </a:lstStyle>
          <a:p>
            <a:fld id="{E26F2E13-0947-9641-AE04-1B3E5F3DDF72}" type="datetime4">
              <a:rPr lang="en-CA" smtClean="0"/>
              <a:t>June 24, 2024</a:t>
            </a:fld>
            <a:endParaRPr lang="en-US" dirty="0"/>
          </a:p>
        </p:txBody>
      </p:sp>
      <p:sp>
        <p:nvSpPr>
          <p:cNvPr id="16" name="Title 1">
            <a:extLst>
              <a:ext uri="{FF2B5EF4-FFF2-40B4-BE49-F238E27FC236}">
                <a16:creationId xmlns:a16="http://schemas.microsoft.com/office/drawing/2014/main" id="{E3E72DC8-7C11-E343-B309-79821FD3D417}"/>
              </a:ext>
              <a:ext uri="{C183D7F6-B498-43B3-948B-1728B52AA6E4}">
                <adec:decorative xmlns:adec="http://schemas.microsoft.com/office/drawing/2017/decorative" val="1"/>
              </a:ext>
            </a:extLst>
          </p:cNvPr>
          <p:cNvSpPr>
            <a:spLocks noGrp="1"/>
          </p:cNvSpPr>
          <p:nvPr>
            <p:ph type="ctrTitle"/>
          </p:nvPr>
        </p:nvSpPr>
        <p:spPr>
          <a:xfrm>
            <a:off x="6095999" y="2082208"/>
            <a:ext cx="5574127" cy="427993"/>
          </a:xfrm>
          <a:prstGeom prst="rect">
            <a:avLst/>
          </a:prstGeom>
        </p:spPr>
        <p:txBody>
          <a:bodyPr anchor="ctr" anchorCtr="0">
            <a:noAutofit/>
          </a:bodyPr>
          <a:lstStyle>
            <a:lvl1pPr algn="l">
              <a:lnSpc>
                <a:spcPts val="5080"/>
              </a:lnSpc>
              <a:defRPr sz="3900" b="0" i="0" kern="0" spc="120" baseline="0">
                <a:solidFill>
                  <a:schemeClr val="tx1"/>
                </a:solidFill>
                <a:latin typeface="IvyPresto Display SemiBold" panose="020B0404020101010102" pitchFamily="34" charset="0"/>
              </a:defRPr>
            </a:lvl1pPr>
          </a:lstStyle>
          <a:p>
            <a:r>
              <a:rPr lang="en-US"/>
              <a:t>Click to edit Master title style</a:t>
            </a:r>
            <a:endParaRPr lang="en-US" dirty="0"/>
          </a:p>
        </p:txBody>
      </p:sp>
      <p:sp>
        <p:nvSpPr>
          <p:cNvPr id="30" name="Text Placeholder 23">
            <a:extLst>
              <a:ext uri="{FF2B5EF4-FFF2-40B4-BE49-F238E27FC236}">
                <a16:creationId xmlns:a16="http://schemas.microsoft.com/office/drawing/2014/main" id="{B80847DF-EFD6-1546-B8CF-F0942B5F71CD}"/>
              </a:ext>
            </a:extLst>
          </p:cNvPr>
          <p:cNvSpPr>
            <a:spLocks noGrp="1"/>
          </p:cNvSpPr>
          <p:nvPr>
            <p:ph type="body" sz="quarter" idx="13" hasCustomPrompt="1"/>
          </p:nvPr>
        </p:nvSpPr>
        <p:spPr>
          <a:xfrm>
            <a:off x="6061767" y="2881061"/>
            <a:ext cx="5657909" cy="3203481"/>
          </a:xfrm>
          <a:prstGeom prst="rect">
            <a:avLst/>
          </a:prstGeom>
        </p:spPr>
        <p:txBody>
          <a:bodyPr numCol="2" spcCol="504000">
            <a:normAutofit/>
          </a:bodyPr>
          <a:lstStyle>
            <a:lvl1pPr marL="288000" indent="-288000">
              <a:lnSpc>
                <a:spcPts val="1920"/>
              </a:lnSpc>
              <a:spcBef>
                <a:spcPts val="0"/>
              </a:spcBef>
              <a:spcAft>
                <a:spcPts val="2000"/>
              </a:spcAft>
              <a:buClr>
                <a:schemeClr val="tx1"/>
              </a:buClr>
              <a:buSzPct val="140000"/>
              <a:buFont typeface="+mj-lt"/>
              <a:buAutoNum type="arabicPeriod"/>
              <a:defRPr sz="1600" kern="0" spc="10" baseline="0">
                <a:latin typeface="MuktaMahee Light" panose="020B0000000000000000" pitchFamily="34" charset="77"/>
              </a:defRPr>
            </a:lvl1pPr>
          </a:lstStyle>
          <a:p>
            <a:pPr lvl="0"/>
            <a:r>
              <a:rPr lang="en-US" dirty="0"/>
              <a:t>Click to edit Contents</a:t>
            </a:r>
          </a:p>
        </p:txBody>
      </p:sp>
      <p:sp>
        <p:nvSpPr>
          <p:cNvPr id="9" name="Subtitle 2">
            <a:extLst>
              <a:ext uri="{FF2B5EF4-FFF2-40B4-BE49-F238E27FC236}">
                <a16:creationId xmlns:a16="http://schemas.microsoft.com/office/drawing/2014/main" id="{94C1B939-76AB-2B42-8DD3-93FDDA198F51}"/>
              </a:ext>
            </a:extLst>
          </p:cNvPr>
          <p:cNvSpPr>
            <a:spLocks noGrp="1"/>
          </p:cNvSpPr>
          <p:nvPr>
            <p:ph type="subTitle" idx="1"/>
          </p:nvPr>
        </p:nvSpPr>
        <p:spPr>
          <a:xfrm>
            <a:off x="6101205" y="1621446"/>
            <a:ext cx="5578065" cy="347929"/>
          </a:xfrm>
          <a:prstGeom prst="rect">
            <a:avLst/>
          </a:prstGeom>
        </p:spPr>
        <p:txBody>
          <a:bodyPr anchor="b" anchorCtr="0">
            <a:noAutofit/>
          </a:bodyPr>
          <a:lstStyle>
            <a:lvl1pPr marL="0" indent="0" algn="l">
              <a:buNone/>
              <a:defRPr sz="1800" kern="0" spc="80" baseline="0">
                <a:solidFill>
                  <a:srgbClr val="F7543D"/>
                </a:solidFill>
                <a:latin typeface="IvyPresto Display SemiBold" panose="020B0404020101010102"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Slide Number Placeholder 5">
            <a:extLst>
              <a:ext uri="{FF2B5EF4-FFF2-40B4-BE49-F238E27FC236}">
                <a16:creationId xmlns:a16="http://schemas.microsoft.com/office/drawing/2014/main" id="{2ED947E2-3075-6140-9CA4-AA3A3994C0D9}"/>
              </a:ext>
            </a:extLst>
          </p:cNvPr>
          <p:cNvSpPr>
            <a:spLocks noGrp="1"/>
          </p:cNvSpPr>
          <p:nvPr>
            <p:ph type="sldNum" sz="quarter" idx="12"/>
          </p:nvPr>
        </p:nvSpPr>
        <p:spPr>
          <a:xfrm>
            <a:off x="9030957" y="6130514"/>
            <a:ext cx="2743200" cy="365125"/>
          </a:xfrm>
        </p:spPr>
        <p:txBody>
          <a:bodyPr/>
          <a:lstStyle>
            <a:lvl1pPr>
              <a:defRPr sz="1200" baseline="0">
                <a:solidFill>
                  <a:schemeClr val="tx1"/>
                </a:solidFill>
                <a:latin typeface="MuktaMahee ExtraLight" panose="020B0000000000000000" pitchFamily="34" charset="77"/>
              </a:defRPr>
            </a:lvl1pPr>
          </a:lstStyle>
          <a:p>
            <a:fld id="{A738FFEA-31A8-2A45-BE95-11B41D2245F5}" type="slidenum">
              <a:rPr lang="en-US" smtClean="0"/>
              <a:pPr/>
              <a:t>‹#›</a:t>
            </a:fld>
            <a:endParaRPr lang="en-US" dirty="0"/>
          </a:p>
        </p:txBody>
      </p:sp>
    </p:spTree>
    <p:extLst>
      <p:ext uri="{BB962C8B-B14F-4D97-AF65-F5344CB8AC3E}">
        <p14:creationId xmlns:p14="http://schemas.microsoft.com/office/powerpoint/2010/main" val="38016670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E3DCCB8-2C0B-5343-899A-399253D21614}"/>
              </a:ext>
            </a:extLst>
          </p:cNvPr>
          <p:cNvPicPr>
            <a:picLocks noChangeAspect="1"/>
          </p:cNvPicPr>
          <p:nvPr userDrawn="1"/>
        </p:nvPicPr>
        <p:blipFill>
          <a:blip r:embed="rId2"/>
          <a:stretch>
            <a:fillRect/>
          </a:stretch>
        </p:blipFill>
        <p:spPr>
          <a:xfrm>
            <a:off x="-3077" y="-9427"/>
            <a:ext cx="12211267" cy="6876000"/>
          </a:xfrm>
          <a:prstGeom prst="rect">
            <a:avLst/>
          </a:prstGeom>
        </p:spPr>
      </p:pic>
      <p:sp>
        <p:nvSpPr>
          <p:cNvPr id="2" name="Title 1"/>
          <p:cNvSpPr>
            <a:spLocks noGrp="1"/>
          </p:cNvSpPr>
          <p:nvPr>
            <p:ph type="ctrTitle"/>
          </p:nvPr>
        </p:nvSpPr>
        <p:spPr>
          <a:xfrm>
            <a:off x="5846643" y="3025020"/>
            <a:ext cx="5934119" cy="723601"/>
          </a:xfrm>
          <a:prstGeom prst="rect">
            <a:avLst/>
          </a:prstGeom>
        </p:spPr>
        <p:txBody>
          <a:bodyPr anchor="t" anchorCtr="0">
            <a:noAutofit/>
          </a:bodyPr>
          <a:lstStyle>
            <a:lvl1pPr algn="r">
              <a:lnSpc>
                <a:spcPts val="5900"/>
              </a:lnSpc>
              <a:defRPr sz="4000" b="0" i="0" kern="0" spc="80" baseline="0">
                <a:solidFill>
                  <a:schemeClr val="bg1"/>
                </a:solidFill>
                <a:latin typeface="IvyPresto Display SemiBold" panose="020B0404020101010102"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5844305" y="2718327"/>
            <a:ext cx="5934119" cy="347929"/>
          </a:xfrm>
          <a:prstGeom prst="rect">
            <a:avLst/>
          </a:prstGeom>
        </p:spPr>
        <p:txBody>
          <a:bodyPr anchor="ctr" anchorCtr="0">
            <a:noAutofit/>
          </a:bodyPr>
          <a:lstStyle>
            <a:lvl1pPr marL="0" indent="0" algn="r">
              <a:buNone/>
              <a:defRPr sz="1800" kern="0" spc="110" baseline="0">
                <a:solidFill>
                  <a:schemeClr val="tx1"/>
                </a:solidFill>
                <a:latin typeface="IvyPresto Display SemiBold" panose="020B0404020101010102"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6" name="Date Placeholder 3">
            <a:extLst>
              <a:ext uri="{FF2B5EF4-FFF2-40B4-BE49-F238E27FC236}">
                <a16:creationId xmlns:a16="http://schemas.microsoft.com/office/drawing/2014/main" id="{66E73370-18CB-A34D-945E-F5EF442BD6F7}"/>
              </a:ext>
            </a:extLst>
          </p:cNvPr>
          <p:cNvSpPr>
            <a:spLocks noGrp="1"/>
          </p:cNvSpPr>
          <p:nvPr>
            <p:ph type="dt" sz="half" idx="10"/>
          </p:nvPr>
        </p:nvSpPr>
        <p:spPr>
          <a:xfrm>
            <a:off x="9035223" y="6131820"/>
            <a:ext cx="2743200" cy="365125"/>
          </a:xfrm>
          <a:prstGeom prst="rect">
            <a:avLst/>
          </a:prstGeom>
        </p:spPr>
        <p:txBody>
          <a:bodyPr/>
          <a:lstStyle>
            <a:lvl1pPr algn="r">
              <a:defRPr sz="1400" baseline="0">
                <a:solidFill>
                  <a:schemeClr val="bg1"/>
                </a:solidFill>
                <a:latin typeface="MuktaMahee ExtraLight" panose="020B0000000000000000" pitchFamily="34" charset="77"/>
              </a:defRPr>
            </a:lvl1pPr>
          </a:lstStyle>
          <a:p>
            <a:fld id="{4E1638B4-F06D-EF4E-93FE-46FF86A8FE3B}" type="datetime4">
              <a:rPr lang="en-CA" smtClean="0"/>
              <a:t>June 24, 2024</a:t>
            </a:fld>
            <a:endParaRPr lang="en-US" dirty="0"/>
          </a:p>
        </p:txBody>
      </p:sp>
      <p:sp>
        <p:nvSpPr>
          <p:cNvPr id="17" name="Subtitle 2">
            <a:extLst>
              <a:ext uri="{FF2B5EF4-FFF2-40B4-BE49-F238E27FC236}">
                <a16:creationId xmlns:a16="http://schemas.microsoft.com/office/drawing/2014/main" id="{630827DF-E257-B244-B21D-E9FA48E74ECF}"/>
              </a:ext>
            </a:extLst>
          </p:cNvPr>
          <p:cNvSpPr txBox="1">
            <a:spLocks/>
          </p:cNvSpPr>
          <p:nvPr userDrawn="1"/>
        </p:nvSpPr>
        <p:spPr>
          <a:xfrm>
            <a:off x="6776077" y="2368407"/>
            <a:ext cx="5002346" cy="347929"/>
          </a:xfrm>
          <a:prstGeom prst="rect">
            <a:avLst/>
          </a:prstGeom>
        </p:spPr>
        <p:txBody>
          <a:bodyPr vert="horz" lIns="91440" tIns="45720" rIns="91440" bIns="45720" rtlCol="0" anchor="ctr" anchorCtr="0">
            <a:normAutofit fontScale="92500" lnSpcReduction="10000"/>
          </a:bodyPr>
          <a:lstStyle>
            <a:lvl1pPr marL="0" indent="0" algn="r" defTabSz="914400" rtl="0" eaLnBrk="1" latinLnBrk="0" hangingPunct="1">
              <a:lnSpc>
                <a:spcPct val="90000"/>
              </a:lnSpc>
              <a:spcBef>
                <a:spcPts val="1000"/>
              </a:spcBef>
              <a:buFont typeface="Arial" panose="020B0604020202020204" pitchFamily="34" charset="0"/>
              <a:buNone/>
              <a:defRPr sz="2100" kern="0" spc="20" baseline="0">
                <a:solidFill>
                  <a:schemeClr val="bg1"/>
                </a:solidFill>
                <a:latin typeface="MuktaMahee Regular" panose="020B0000000000000000" pitchFamily="34"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p:txBody>
      </p:sp>
      <p:sp>
        <p:nvSpPr>
          <p:cNvPr id="23" name="Subtitle 2">
            <a:extLst>
              <a:ext uri="{FF2B5EF4-FFF2-40B4-BE49-F238E27FC236}">
                <a16:creationId xmlns:a16="http://schemas.microsoft.com/office/drawing/2014/main" id="{290FB613-463D-594F-9301-78A56AA37FD3}"/>
              </a:ext>
            </a:extLst>
          </p:cNvPr>
          <p:cNvSpPr txBox="1">
            <a:spLocks/>
          </p:cNvSpPr>
          <p:nvPr userDrawn="1"/>
        </p:nvSpPr>
        <p:spPr>
          <a:xfrm>
            <a:off x="6287076" y="1816627"/>
            <a:ext cx="5402447" cy="347929"/>
          </a:xfrm>
          <a:prstGeom prst="rect">
            <a:avLst/>
          </a:prstGeom>
        </p:spPr>
        <p:txBody>
          <a:bodyPr vert="horz" lIns="91440" tIns="45720" rIns="91440" bIns="45720" rtlCol="0" anchor="ctr" anchorCtr="0">
            <a:noAutofit/>
          </a:bodyPr>
          <a:lstStyle>
            <a:lvl1pPr marL="0" indent="0" algn="r" defTabSz="914400" rtl="0" eaLnBrk="1" latinLnBrk="0" hangingPunct="1">
              <a:lnSpc>
                <a:spcPct val="90000"/>
              </a:lnSpc>
              <a:spcBef>
                <a:spcPts val="1000"/>
              </a:spcBef>
              <a:buFont typeface="Arial" panose="020B0604020202020204" pitchFamily="34" charset="0"/>
              <a:buNone/>
              <a:defRPr sz="1800" kern="0" spc="110" baseline="0">
                <a:solidFill>
                  <a:schemeClr val="tx1"/>
                </a:solidFill>
                <a:latin typeface="IvyPresto Display" panose="020B0404020101010102"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28860949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Only 1">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EC82A345-A935-0A4A-A131-FD853CCC0846}"/>
              </a:ext>
            </a:extLst>
          </p:cNvPr>
          <p:cNvPicPr>
            <a:picLocks noChangeAspect="1"/>
          </p:cNvPicPr>
          <p:nvPr userDrawn="1"/>
        </p:nvPicPr>
        <p:blipFill>
          <a:blip r:embed="rId2"/>
          <a:stretch>
            <a:fillRect/>
          </a:stretch>
        </p:blipFill>
        <p:spPr>
          <a:xfrm>
            <a:off x="12700" y="0"/>
            <a:ext cx="12179300" cy="6858000"/>
          </a:xfrm>
          <a:prstGeom prst="rect">
            <a:avLst/>
          </a:prstGeom>
        </p:spPr>
      </p:pic>
      <p:sp>
        <p:nvSpPr>
          <p:cNvPr id="2" name="Title 1"/>
          <p:cNvSpPr>
            <a:spLocks noGrp="1"/>
          </p:cNvSpPr>
          <p:nvPr>
            <p:ph type="title"/>
          </p:nvPr>
        </p:nvSpPr>
        <p:spPr>
          <a:xfrm>
            <a:off x="426460" y="814748"/>
            <a:ext cx="11353282" cy="513659"/>
          </a:xfrm>
          <a:prstGeom prst="rect">
            <a:avLst/>
          </a:prstGeom>
        </p:spPr>
        <p:txBody>
          <a:bodyPr anchor="t" anchorCtr="0">
            <a:noAutofit/>
          </a:bodyPr>
          <a:lstStyle>
            <a:lvl1pPr>
              <a:defRPr sz="3800" b="0" i="0" kern="0" spc="100" baseline="0">
                <a:solidFill>
                  <a:schemeClr val="tx1"/>
                </a:solidFill>
                <a:latin typeface="IvyPresto Display SemiBold" panose="020B0404020101010102"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430960" y="334552"/>
            <a:ext cx="11348782" cy="293791"/>
          </a:xfrm>
          <a:prstGeom prst="rect">
            <a:avLst/>
          </a:prstGeom>
        </p:spPr>
        <p:txBody>
          <a:bodyPr anchor="t" anchorCtr="0">
            <a:noAutofit/>
          </a:bodyPr>
          <a:lstStyle>
            <a:lvl1pPr marL="0" indent="0">
              <a:buNone/>
              <a:defRPr sz="1500" b="1" kern="0" spc="20" baseline="0">
                <a:solidFill>
                  <a:srgbClr val="F7543D">
                    <a:alpha val="50000"/>
                  </a:srgbClr>
                </a:solidFill>
                <a:latin typeface="IvyPresto Display" panose="020B040402010101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1759527" y="2582662"/>
            <a:ext cx="8654473" cy="433077"/>
          </a:xfrm>
          <a:prstGeom prst="rect">
            <a:avLst/>
          </a:prstGeom>
        </p:spPr>
        <p:txBody>
          <a:bodyPr anchor="t" anchorCtr="0">
            <a:noAutofit/>
          </a:bodyPr>
          <a:lstStyle>
            <a:lvl1pPr marL="0" indent="0" algn="ctr">
              <a:lnSpc>
                <a:spcPts val="3000"/>
              </a:lnSpc>
              <a:buNone/>
              <a:defRPr sz="2500" b="0" i="0" kern="0" spc="100" baseline="0">
                <a:solidFill>
                  <a:schemeClr val="tx1"/>
                </a:solidFill>
                <a:latin typeface="MuktaMahee Light" panose="020B0000000000000000"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Slide Number Placeholder 8"/>
          <p:cNvSpPr>
            <a:spLocks noGrp="1"/>
          </p:cNvSpPr>
          <p:nvPr>
            <p:ph type="sldNum" sz="quarter" idx="12"/>
          </p:nvPr>
        </p:nvSpPr>
        <p:spPr>
          <a:xfrm>
            <a:off x="10102171" y="6158274"/>
            <a:ext cx="1677571" cy="365125"/>
          </a:xfrm>
        </p:spPr>
        <p:txBody>
          <a:bodyPr anchor="t" anchorCtr="0"/>
          <a:lstStyle>
            <a:lvl1pPr>
              <a:defRPr baseline="0">
                <a:solidFill>
                  <a:schemeClr val="tx1"/>
                </a:solidFill>
              </a:defRPr>
            </a:lvl1pPr>
          </a:lstStyle>
          <a:p>
            <a:fld id="{A738FFEA-31A8-2A45-BE95-11B41D2245F5}" type="slidenum">
              <a:rPr lang="en-US" smtClean="0"/>
              <a:pPr/>
              <a:t>‹#›</a:t>
            </a:fld>
            <a:endParaRPr lang="en-US" dirty="0"/>
          </a:p>
        </p:txBody>
      </p:sp>
      <p:sp>
        <p:nvSpPr>
          <p:cNvPr id="18" name="Text Placeholder 17">
            <a:extLst>
              <a:ext uri="{FF2B5EF4-FFF2-40B4-BE49-F238E27FC236}">
                <a16:creationId xmlns:a16="http://schemas.microsoft.com/office/drawing/2014/main" id="{AB857902-7C07-AB4B-926B-5D21B323C397}"/>
              </a:ext>
            </a:extLst>
          </p:cNvPr>
          <p:cNvSpPr>
            <a:spLocks noGrp="1"/>
          </p:cNvSpPr>
          <p:nvPr>
            <p:ph type="body" sz="quarter" idx="14"/>
          </p:nvPr>
        </p:nvSpPr>
        <p:spPr>
          <a:xfrm>
            <a:off x="1759527" y="3289393"/>
            <a:ext cx="8654473" cy="2165147"/>
          </a:xfrm>
          <a:prstGeom prst="rect">
            <a:avLst/>
          </a:prstGeom>
        </p:spPr>
        <p:txBody>
          <a:bodyPr>
            <a:noAutofit/>
          </a:bodyPr>
          <a:lstStyle>
            <a:lvl1pPr marL="0" indent="0" algn="ctr">
              <a:lnSpc>
                <a:spcPts val="2600"/>
              </a:lnSpc>
              <a:spcBef>
                <a:spcPts val="0"/>
              </a:spcBef>
              <a:buFontTx/>
              <a:buNone/>
              <a:defRPr sz="1600" kern="0" spc="10" baseline="0">
                <a:solidFill>
                  <a:schemeClr val="tx1"/>
                </a:solidFill>
                <a:latin typeface="IvyPresto Text" panose="020B0404020101010102" pitchFamily="34" charset="0"/>
              </a:defRPr>
            </a:lvl1pPr>
          </a:lstStyle>
          <a:p>
            <a:pPr lvl="0"/>
            <a:r>
              <a:rPr lang="en-US"/>
              <a:t>Click to edit Master text styles</a:t>
            </a:r>
          </a:p>
        </p:txBody>
      </p:sp>
    </p:spTree>
    <p:extLst>
      <p:ext uri="{BB962C8B-B14F-4D97-AF65-F5344CB8AC3E}">
        <p14:creationId xmlns:p14="http://schemas.microsoft.com/office/powerpoint/2010/main" val="10397751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Only 2">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EC82A345-A935-0A4A-A131-FD853CCC0846}"/>
              </a:ext>
            </a:extLst>
          </p:cNvPr>
          <p:cNvPicPr>
            <a:picLocks noChangeAspect="1"/>
          </p:cNvPicPr>
          <p:nvPr userDrawn="1"/>
        </p:nvPicPr>
        <p:blipFill>
          <a:blip r:embed="rId2"/>
          <a:stretch>
            <a:fillRect/>
          </a:stretch>
        </p:blipFill>
        <p:spPr>
          <a:xfrm>
            <a:off x="0" y="18472"/>
            <a:ext cx="12179300" cy="6858000"/>
          </a:xfrm>
          <a:prstGeom prst="rect">
            <a:avLst/>
          </a:prstGeom>
        </p:spPr>
      </p:pic>
      <p:sp>
        <p:nvSpPr>
          <p:cNvPr id="2" name="Title 1"/>
          <p:cNvSpPr>
            <a:spLocks noGrp="1"/>
          </p:cNvSpPr>
          <p:nvPr>
            <p:ph type="title"/>
          </p:nvPr>
        </p:nvSpPr>
        <p:spPr>
          <a:xfrm>
            <a:off x="426460" y="814748"/>
            <a:ext cx="11353282" cy="513659"/>
          </a:xfrm>
          <a:prstGeom prst="rect">
            <a:avLst/>
          </a:prstGeom>
        </p:spPr>
        <p:txBody>
          <a:bodyPr anchor="t" anchorCtr="0">
            <a:noAutofit/>
          </a:bodyPr>
          <a:lstStyle>
            <a:lvl1pPr>
              <a:defRPr sz="3800" b="1" i="0" kern="0" spc="100" baseline="0">
                <a:solidFill>
                  <a:schemeClr val="tx1"/>
                </a:solidFill>
                <a:latin typeface="IvyPresto Display SemiBold" panose="020B0404020101010102"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430960" y="334552"/>
            <a:ext cx="11348782" cy="293791"/>
          </a:xfrm>
          <a:prstGeom prst="rect">
            <a:avLst/>
          </a:prstGeom>
        </p:spPr>
        <p:txBody>
          <a:bodyPr anchor="t" anchorCtr="0">
            <a:noAutofit/>
          </a:bodyPr>
          <a:lstStyle>
            <a:lvl1pPr marL="0" indent="0">
              <a:buNone/>
              <a:defRPr sz="1500" b="1" kern="0" spc="20" baseline="0">
                <a:solidFill>
                  <a:srgbClr val="F7543D">
                    <a:alpha val="50000"/>
                  </a:srgbClr>
                </a:solidFill>
                <a:latin typeface="IvyPresto Display" panose="020B040402010101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794328" y="3447472"/>
            <a:ext cx="2854036" cy="513607"/>
          </a:xfrm>
          <a:prstGeom prst="rect">
            <a:avLst/>
          </a:prstGeom>
        </p:spPr>
        <p:txBody>
          <a:bodyPr anchor="ctr" anchorCtr="0">
            <a:noAutofit/>
          </a:bodyPr>
          <a:lstStyle>
            <a:lvl1pPr marL="0" indent="0" algn="l">
              <a:lnSpc>
                <a:spcPts val="3200"/>
              </a:lnSpc>
              <a:buNone/>
              <a:defRPr sz="2500" b="0" i="0" kern="0" spc="100" baseline="0">
                <a:solidFill>
                  <a:schemeClr val="tx1"/>
                </a:solidFill>
                <a:latin typeface="MuktaMahee Light" panose="020B0000000000000000"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Slide Number Placeholder 8"/>
          <p:cNvSpPr>
            <a:spLocks noGrp="1"/>
          </p:cNvSpPr>
          <p:nvPr>
            <p:ph type="sldNum" sz="quarter" idx="12"/>
          </p:nvPr>
        </p:nvSpPr>
        <p:spPr>
          <a:xfrm>
            <a:off x="10102171" y="6158274"/>
            <a:ext cx="1677571" cy="365125"/>
          </a:xfrm>
        </p:spPr>
        <p:txBody>
          <a:bodyPr anchor="t" anchorCtr="0"/>
          <a:lstStyle>
            <a:lvl1pPr>
              <a:defRPr baseline="0">
                <a:solidFill>
                  <a:schemeClr val="tx1"/>
                </a:solidFill>
              </a:defRPr>
            </a:lvl1pPr>
          </a:lstStyle>
          <a:p>
            <a:fld id="{A738FFEA-31A8-2A45-BE95-11B41D2245F5}" type="slidenum">
              <a:rPr lang="en-US" smtClean="0"/>
              <a:pPr/>
              <a:t>‹#›</a:t>
            </a:fld>
            <a:endParaRPr lang="en-US" dirty="0"/>
          </a:p>
        </p:txBody>
      </p:sp>
      <p:sp>
        <p:nvSpPr>
          <p:cNvPr id="18" name="Text Placeholder 17">
            <a:extLst>
              <a:ext uri="{FF2B5EF4-FFF2-40B4-BE49-F238E27FC236}">
                <a16:creationId xmlns:a16="http://schemas.microsoft.com/office/drawing/2014/main" id="{AB857902-7C07-AB4B-926B-5D21B323C397}"/>
              </a:ext>
            </a:extLst>
          </p:cNvPr>
          <p:cNvSpPr>
            <a:spLocks noGrp="1"/>
          </p:cNvSpPr>
          <p:nvPr>
            <p:ph type="body" sz="quarter" idx="14"/>
          </p:nvPr>
        </p:nvSpPr>
        <p:spPr>
          <a:xfrm>
            <a:off x="4399397" y="2034371"/>
            <a:ext cx="7063260" cy="3820759"/>
          </a:xfrm>
          <a:prstGeom prst="rect">
            <a:avLst/>
          </a:prstGeom>
        </p:spPr>
        <p:txBody>
          <a:bodyPr numCol="2" spcCol="324000">
            <a:noAutofit/>
          </a:bodyPr>
          <a:lstStyle>
            <a:lvl1pPr marL="226800" indent="-226800" algn="l">
              <a:lnSpc>
                <a:spcPts val="2200"/>
              </a:lnSpc>
              <a:spcBef>
                <a:spcPts val="0"/>
              </a:spcBef>
              <a:spcAft>
                <a:spcPts val="900"/>
              </a:spcAft>
              <a:buFont typeface="Arial" panose="020B0604020202020204" pitchFamily="34" charset="0"/>
              <a:buChar char="•"/>
              <a:defRPr sz="1500" kern="0" spc="10" baseline="0">
                <a:solidFill>
                  <a:schemeClr val="tx1"/>
                </a:solidFill>
                <a:latin typeface="IvyPresto Text" panose="020B0404020101010102" pitchFamily="34" charset="0"/>
              </a:defRPr>
            </a:lvl1pPr>
          </a:lstStyle>
          <a:p>
            <a:pPr lvl="0"/>
            <a:r>
              <a:rPr lang="en-US"/>
              <a:t>Click to edit Master text styles</a:t>
            </a:r>
          </a:p>
        </p:txBody>
      </p:sp>
    </p:spTree>
    <p:extLst>
      <p:ext uri="{BB962C8B-B14F-4D97-AF65-F5344CB8AC3E}">
        <p14:creationId xmlns:p14="http://schemas.microsoft.com/office/powerpoint/2010/main" val="7863665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Only 3">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26F453A5-0063-0545-959C-BB8E20412D67}"/>
              </a:ext>
            </a:extLst>
          </p:cNvPr>
          <p:cNvPicPr>
            <a:picLocks noChangeAspect="1"/>
          </p:cNvPicPr>
          <p:nvPr userDrawn="1"/>
        </p:nvPicPr>
        <p:blipFill>
          <a:blip r:embed="rId2"/>
          <a:stretch>
            <a:fillRect/>
          </a:stretch>
        </p:blipFill>
        <p:spPr>
          <a:xfrm>
            <a:off x="6350" y="0"/>
            <a:ext cx="12179300" cy="6858000"/>
          </a:xfrm>
          <a:prstGeom prst="rect">
            <a:avLst/>
          </a:prstGeom>
        </p:spPr>
      </p:pic>
      <p:sp>
        <p:nvSpPr>
          <p:cNvPr id="2" name="Title 1"/>
          <p:cNvSpPr>
            <a:spLocks noGrp="1"/>
          </p:cNvSpPr>
          <p:nvPr>
            <p:ph type="title"/>
          </p:nvPr>
        </p:nvSpPr>
        <p:spPr>
          <a:xfrm>
            <a:off x="426460" y="814748"/>
            <a:ext cx="11353282" cy="513659"/>
          </a:xfrm>
          <a:prstGeom prst="rect">
            <a:avLst/>
          </a:prstGeom>
        </p:spPr>
        <p:txBody>
          <a:bodyPr anchor="t" anchorCtr="0">
            <a:noAutofit/>
          </a:bodyPr>
          <a:lstStyle>
            <a:lvl1pPr>
              <a:defRPr sz="3800" b="0" i="0" kern="0" spc="100" baseline="0">
                <a:solidFill>
                  <a:schemeClr val="tx1"/>
                </a:solidFill>
                <a:latin typeface="IvyPresto Display SemiBold" panose="020B0404020101010102"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430960" y="334552"/>
            <a:ext cx="11348782" cy="293791"/>
          </a:xfrm>
          <a:prstGeom prst="rect">
            <a:avLst/>
          </a:prstGeom>
        </p:spPr>
        <p:txBody>
          <a:bodyPr anchor="t" anchorCtr="0">
            <a:noAutofit/>
          </a:bodyPr>
          <a:lstStyle>
            <a:lvl1pPr marL="0" indent="0">
              <a:buNone/>
              <a:defRPr sz="1500" b="1" kern="0" spc="20" baseline="0">
                <a:solidFill>
                  <a:srgbClr val="F7543D">
                    <a:alpha val="50000"/>
                  </a:srgbClr>
                </a:solidFill>
                <a:latin typeface="IvyPresto Display" panose="020B040402010101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794131" y="2674128"/>
            <a:ext cx="5157783" cy="580261"/>
          </a:xfrm>
          <a:prstGeom prst="rect">
            <a:avLst/>
          </a:prstGeom>
        </p:spPr>
        <p:txBody>
          <a:bodyPr anchor="t" anchorCtr="0">
            <a:noAutofit/>
          </a:bodyPr>
          <a:lstStyle>
            <a:lvl1pPr marL="0" indent="0">
              <a:lnSpc>
                <a:spcPts val="3000"/>
              </a:lnSpc>
              <a:buNone/>
              <a:defRPr sz="2500" b="0" i="0" kern="0" spc="0" baseline="0">
                <a:solidFill>
                  <a:schemeClr val="tx1"/>
                </a:solidFill>
                <a:latin typeface="MuktaMahee Light" panose="020B0000000000000000"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Slide Number Placeholder 8"/>
          <p:cNvSpPr>
            <a:spLocks noGrp="1"/>
          </p:cNvSpPr>
          <p:nvPr>
            <p:ph type="sldNum" sz="quarter" idx="12"/>
          </p:nvPr>
        </p:nvSpPr>
        <p:spPr>
          <a:xfrm>
            <a:off x="10102171" y="6158274"/>
            <a:ext cx="1677571" cy="365125"/>
          </a:xfrm>
        </p:spPr>
        <p:txBody>
          <a:bodyPr anchor="t" anchorCtr="0"/>
          <a:lstStyle>
            <a:lvl1pPr>
              <a:defRPr baseline="0">
                <a:solidFill>
                  <a:schemeClr val="tx1"/>
                </a:solidFill>
              </a:defRPr>
            </a:lvl1pPr>
          </a:lstStyle>
          <a:p>
            <a:fld id="{A738FFEA-31A8-2A45-BE95-11B41D2245F5}" type="slidenum">
              <a:rPr lang="en-US" smtClean="0"/>
              <a:pPr/>
              <a:t>‹#›</a:t>
            </a:fld>
            <a:endParaRPr lang="en-US" dirty="0"/>
          </a:p>
        </p:txBody>
      </p:sp>
      <p:sp>
        <p:nvSpPr>
          <p:cNvPr id="18" name="Text Placeholder 17">
            <a:extLst>
              <a:ext uri="{FF2B5EF4-FFF2-40B4-BE49-F238E27FC236}">
                <a16:creationId xmlns:a16="http://schemas.microsoft.com/office/drawing/2014/main" id="{AB857902-7C07-AB4B-926B-5D21B323C397}"/>
              </a:ext>
            </a:extLst>
          </p:cNvPr>
          <p:cNvSpPr>
            <a:spLocks noGrp="1"/>
          </p:cNvSpPr>
          <p:nvPr>
            <p:ph type="body" sz="quarter" idx="14"/>
          </p:nvPr>
        </p:nvSpPr>
        <p:spPr>
          <a:xfrm>
            <a:off x="794130" y="3600471"/>
            <a:ext cx="5157775" cy="2165147"/>
          </a:xfrm>
          <a:prstGeom prst="rect">
            <a:avLst/>
          </a:prstGeom>
        </p:spPr>
        <p:txBody>
          <a:bodyPr>
            <a:noAutofit/>
          </a:bodyPr>
          <a:lstStyle>
            <a:lvl1pPr marL="0" indent="0">
              <a:lnSpc>
                <a:spcPts val="2600"/>
              </a:lnSpc>
              <a:spcBef>
                <a:spcPts val="0"/>
              </a:spcBef>
              <a:buFontTx/>
              <a:buNone/>
              <a:defRPr sz="1600" kern="0" spc="10" baseline="0">
                <a:solidFill>
                  <a:schemeClr val="tx1"/>
                </a:solidFill>
                <a:latin typeface="IvyPresto Text" panose="020B0404020101010102" pitchFamily="34" charset="0"/>
              </a:defRPr>
            </a:lvl1pPr>
          </a:lstStyle>
          <a:p>
            <a:pPr lvl="0"/>
            <a:r>
              <a:rPr lang="en-US"/>
              <a:t>Click to edit Master text styles</a:t>
            </a:r>
          </a:p>
        </p:txBody>
      </p:sp>
    </p:spTree>
    <p:extLst>
      <p:ext uri="{BB962C8B-B14F-4D97-AF65-F5344CB8AC3E}">
        <p14:creationId xmlns:p14="http://schemas.microsoft.com/office/powerpoint/2010/main" val="3401651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8895-143B-FA31-2DB4-212C318335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ADD289-259E-910B-DFDE-BA647B26DA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C654BC-24E6-B883-E01D-433A52E4314C}"/>
              </a:ext>
            </a:extLst>
          </p:cNvPr>
          <p:cNvSpPr>
            <a:spLocks noGrp="1"/>
          </p:cNvSpPr>
          <p:nvPr>
            <p:ph type="dt" sz="half" idx="10"/>
          </p:nvPr>
        </p:nvSpPr>
        <p:spPr/>
        <p:txBody>
          <a:bodyPr/>
          <a:lstStyle/>
          <a:p>
            <a:fld id="{4F5D3A26-51FA-1344-AEE2-154FE780CA73}" type="datetimeFigureOut">
              <a:rPr lang="en-US" smtClean="0"/>
              <a:t>6/24/2024</a:t>
            </a:fld>
            <a:endParaRPr lang="en-US"/>
          </a:p>
        </p:txBody>
      </p:sp>
      <p:sp>
        <p:nvSpPr>
          <p:cNvPr id="5" name="Footer Placeholder 4">
            <a:extLst>
              <a:ext uri="{FF2B5EF4-FFF2-40B4-BE49-F238E27FC236}">
                <a16:creationId xmlns:a16="http://schemas.microsoft.com/office/drawing/2014/main" id="{D3E47C68-9E6D-1B63-099A-3974B74F99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2A7591-639C-5136-0393-A79B76717BE0}"/>
              </a:ext>
            </a:extLst>
          </p:cNvPr>
          <p:cNvSpPr>
            <a:spLocks noGrp="1"/>
          </p:cNvSpPr>
          <p:nvPr>
            <p:ph type="sldNum" sz="quarter" idx="12"/>
          </p:nvPr>
        </p:nvSpPr>
        <p:spPr/>
        <p:txBody>
          <a:bodyPr/>
          <a:lstStyle/>
          <a:p>
            <a:fld id="{774FDA4E-80C6-E64E-895E-EC4C8BAF3D0C}" type="slidenum">
              <a:rPr lang="en-US" smtClean="0"/>
              <a:t>‹#›</a:t>
            </a:fld>
            <a:endParaRPr lang="en-US"/>
          </a:p>
        </p:txBody>
      </p:sp>
    </p:spTree>
    <p:extLst>
      <p:ext uri="{BB962C8B-B14F-4D97-AF65-F5344CB8AC3E}">
        <p14:creationId xmlns:p14="http://schemas.microsoft.com/office/powerpoint/2010/main" val="21732049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Only">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9DB16A0-58AF-2B43-9865-3C7D64E038D8}"/>
              </a:ext>
            </a:extLst>
          </p:cNvPr>
          <p:cNvSpPr>
            <a:spLocks noGrp="1"/>
          </p:cNvSpPr>
          <p:nvPr>
            <p:ph type="pic" sz="quarter" idx="15" hasCustomPrompt="1"/>
          </p:nvPr>
        </p:nvSpPr>
        <p:spPr>
          <a:xfrm>
            <a:off x="-11113" y="-5969"/>
            <a:ext cx="12203113" cy="6865938"/>
          </a:xfrm>
          <a:solidFill>
            <a:schemeClr val="accent2">
              <a:lumMod val="40000"/>
              <a:lumOff val="60000"/>
            </a:schemeClr>
          </a:solidFill>
        </p:spPr>
        <p:txBody>
          <a:bodyPr anchor="ctr" anchorCtr="0">
            <a:noAutofit/>
          </a:bodyPr>
          <a:lstStyle>
            <a:lvl1pPr algn="ctr">
              <a:defRPr sz="1500" baseline="0">
                <a:latin typeface="MuktaMahee Regular" panose="020B0000000000000000" pitchFamily="34" charset="77"/>
              </a:defRPr>
            </a:lvl1pPr>
          </a:lstStyle>
          <a:p>
            <a:r>
              <a:rPr lang="en-US" dirty="0"/>
              <a:t>[ Insert Picture ]</a:t>
            </a:r>
          </a:p>
        </p:txBody>
      </p:sp>
      <p:sp>
        <p:nvSpPr>
          <p:cNvPr id="26" name="Picture Placeholder 24">
            <a:extLst>
              <a:ext uri="{FF2B5EF4-FFF2-40B4-BE49-F238E27FC236}">
                <a16:creationId xmlns:a16="http://schemas.microsoft.com/office/drawing/2014/main" id="{FB5141B3-F47D-544B-8414-3599207AFFBF}"/>
              </a:ext>
            </a:extLst>
          </p:cNvPr>
          <p:cNvSpPr>
            <a:spLocks noGrp="1" noChangeAspect="1"/>
          </p:cNvSpPr>
          <p:nvPr>
            <p:ph type="pic" sz="quarter" idx="17"/>
          </p:nvPr>
        </p:nvSpPr>
        <p:spPr>
          <a:xfrm>
            <a:off x="-11114" y="-80492"/>
            <a:ext cx="6354249" cy="2016383"/>
          </a:xfrm>
          <a:blipFill dpi="0" rotWithShape="1">
            <a:blip r:embed="rId2">
              <a:alphaModFix amt="27000"/>
              <a:extLst>
                <a:ext uri="{96DAC541-7B7A-43D3-8B79-37D633B846F1}">
                  <asvg:svgBlip xmlns:asvg="http://schemas.microsoft.com/office/drawing/2016/SVG/main" r:embed="rId3"/>
                </a:ext>
              </a:extLst>
            </a:blip>
            <a:srcRect/>
            <a:stretch>
              <a:fillRect/>
            </a:stretch>
          </a:blipFill>
        </p:spPr>
        <p:txBody>
          <a:bodyPr/>
          <a:lstStyle>
            <a:lvl1pPr>
              <a:defRPr>
                <a:solidFill>
                  <a:schemeClr val="tx1">
                    <a:alpha val="0"/>
                  </a:schemeClr>
                </a:solidFill>
              </a:defRPr>
            </a:lvl1pPr>
          </a:lstStyle>
          <a:p>
            <a:r>
              <a:rPr lang="en-US"/>
              <a:t>Click icon to add picture</a:t>
            </a:r>
          </a:p>
        </p:txBody>
      </p:sp>
      <p:sp>
        <p:nvSpPr>
          <p:cNvPr id="2" name="Title 1"/>
          <p:cNvSpPr>
            <a:spLocks noGrp="1"/>
          </p:cNvSpPr>
          <p:nvPr>
            <p:ph type="title"/>
          </p:nvPr>
        </p:nvSpPr>
        <p:spPr>
          <a:xfrm>
            <a:off x="426460" y="814748"/>
            <a:ext cx="11353282" cy="513659"/>
          </a:xfrm>
          <a:prstGeom prst="rect">
            <a:avLst/>
          </a:prstGeom>
        </p:spPr>
        <p:txBody>
          <a:bodyPr anchor="t" anchorCtr="0">
            <a:noAutofit/>
          </a:bodyPr>
          <a:lstStyle>
            <a:lvl1pPr>
              <a:defRPr sz="3800" b="0" i="0" kern="0" spc="100" baseline="0">
                <a:solidFill>
                  <a:schemeClr val="bg1"/>
                </a:solidFill>
                <a:latin typeface="IvyPresto Display SemiBold" panose="020B0404020101010102"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430960" y="334552"/>
            <a:ext cx="11348782" cy="293791"/>
          </a:xfrm>
          <a:prstGeom prst="rect">
            <a:avLst/>
          </a:prstGeom>
        </p:spPr>
        <p:txBody>
          <a:bodyPr anchor="t" anchorCtr="0">
            <a:noAutofit/>
          </a:bodyPr>
          <a:lstStyle>
            <a:lvl1pPr marL="0" indent="0">
              <a:buNone/>
              <a:defRPr sz="1500" b="1" kern="0" spc="20" baseline="0">
                <a:solidFill>
                  <a:schemeClr val="bg1">
                    <a:alpha val="50000"/>
                  </a:schemeClr>
                </a:solidFill>
                <a:latin typeface="IvyPresto Display" panose="020B040402010101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Slide Number Placeholder 8"/>
          <p:cNvSpPr>
            <a:spLocks noGrp="1"/>
          </p:cNvSpPr>
          <p:nvPr>
            <p:ph type="sldNum" sz="quarter" idx="12"/>
          </p:nvPr>
        </p:nvSpPr>
        <p:spPr>
          <a:xfrm>
            <a:off x="10102171" y="6158274"/>
            <a:ext cx="1677571" cy="365125"/>
          </a:xfrm>
        </p:spPr>
        <p:txBody>
          <a:bodyPr anchor="t" anchorCtr="0"/>
          <a:lstStyle>
            <a:lvl1pPr>
              <a:defRPr baseline="0">
                <a:solidFill>
                  <a:schemeClr val="bg1"/>
                </a:solidFill>
              </a:defRPr>
            </a:lvl1pPr>
          </a:lstStyle>
          <a:p>
            <a:fld id="{A738FFEA-31A8-2A45-BE95-11B41D2245F5}" type="slidenum">
              <a:rPr lang="en-US" smtClean="0"/>
              <a:pPr/>
              <a:t>‹#›</a:t>
            </a:fld>
            <a:endParaRPr lang="en-US" dirty="0"/>
          </a:p>
        </p:txBody>
      </p:sp>
      <p:sp>
        <p:nvSpPr>
          <p:cNvPr id="17" name="Picture Placeholder 12">
            <a:extLst>
              <a:ext uri="{FF2B5EF4-FFF2-40B4-BE49-F238E27FC236}">
                <a16:creationId xmlns:a16="http://schemas.microsoft.com/office/drawing/2014/main" id="{544767EF-0753-C84F-88F0-D0FF6701C441}"/>
              </a:ext>
            </a:extLst>
          </p:cNvPr>
          <p:cNvSpPr>
            <a:spLocks noGrp="1" noChangeAspect="1"/>
          </p:cNvSpPr>
          <p:nvPr>
            <p:ph type="pic" sz="quarter" idx="16" hasCustomPrompt="1"/>
          </p:nvPr>
        </p:nvSpPr>
        <p:spPr>
          <a:xfrm>
            <a:off x="501197" y="6102003"/>
            <a:ext cx="1516740" cy="264328"/>
          </a:xfrm>
          <a:blipFill dpi="0" rotWithShape="1">
            <a:blip r:embed="rId4">
              <a:alphaModFix amt="50000"/>
            </a:blip>
            <a:srcRect/>
            <a:stretch>
              <a:fillRect/>
            </a:stretch>
          </a:blipFill>
        </p:spPr>
        <p:txBody>
          <a:bodyPr/>
          <a:lstStyle>
            <a:lvl1pPr>
              <a:defRPr>
                <a:solidFill>
                  <a:schemeClr val="tx1">
                    <a:alpha val="0"/>
                  </a:schemeClr>
                </a:solidFill>
              </a:defRPr>
            </a:lvl1pPr>
          </a:lstStyle>
          <a:p>
            <a:r>
              <a:rPr lang="en-US" dirty="0"/>
              <a:t>Logo</a:t>
            </a:r>
          </a:p>
        </p:txBody>
      </p:sp>
      <p:sp>
        <p:nvSpPr>
          <p:cNvPr id="30" name="Picture Placeholder 28">
            <a:extLst>
              <a:ext uri="{FF2B5EF4-FFF2-40B4-BE49-F238E27FC236}">
                <a16:creationId xmlns:a16="http://schemas.microsoft.com/office/drawing/2014/main" id="{00C43D10-4142-0042-B8F9-698E66F18F51}"/>
              </a:ext>
            </a:extLst>
          </p:cNvPr>
          <p:cNvSpPr>
            <a:spLocks noGrp="1"/>
          </p:cNvSpPr>
          <p:nvPr>
            <p:ph type="pic" sz="quarter" idx="18"/>
          </p:nvPr>
        </p:nvSpPr>
        <p:spPr>
          <a:xfrm>
            <a:off x="10445578" y="4308389"/>
            <a:ext cx="1746422" cy="2557849"/>
          </a:xfrm>
          <a:blipFill dpi="0" rotWithShape="1">
            <a:blip r:embed="rId5">
              <a:alphaModFix amt="27000"/>
              <a:extLst>
                <a:ext uri="{96DAC541-7B7A-43D3-8B79-37D633B846F1}">
                  <asvg:svgBlip xmlns:asvg="http://schemas.microsoft.com/office/drawing/2016/SVG/main" r:embed="rId6"/>
                </a:ext>
              </a:extLst>
            </a:blip>
            <a:srcRect/>
            <a:stretch>
              <a:fillRect/>
            </a:stretch>
          </a:blipFill>
        </p:spPr>
        <p:txBody>
          <a:bodyPr/>
          <a:lstStyle>
            <a:lvl1pPr>
              <a:defRPr>
                <a:solidFill>
                  <a:schemeClr val="tx1">
                    <a:alpha val="0"/>
                  </a:schemeClr>
                </a:solidFill>
              </a:defRPr>
            </a:lvl1pPr>
          </a:lstStyle>
          <a:p>
            <a:r>
              <a:rPr lang="en-US"/>
              <a:t>Click icon to add picture</a:t>
            </a:r>
          </a:p>
        </p:txBody>
      </p:sp>
    </p:spTree>
    <p:extLst>
      <p:ext uri="{BB962C8B-B14F-4D97-AF65-F5344CB8AC3E}">
        <p14:creationId xmlns:p14="http://schemas.microsoft.com/office/powerpoint/2010/main" val="33432235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and Text 1">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EC82A345-A935-0A4A-A131-FD853CCC0846}"/>
              </a:ext>
            </a:extLst>
          </p:cNvPr>
          <p:cNvPicPr>
            <a:picLocks noChangeAspect="1"/>
          </p:cNvPicPr>
          <p:nvPr userDrawn="1"/>
        </p:nvPicPr>
        <p:blipFill>
          <a:blip r:embed="rId2"/>
          <a:stretch>
            <a:fillRect/>
          </a:stretch>
        </p:blipFill>
        <p:spPr>
          <a:xfrm>
            <a:off x="15586" y="0"/>
            <a:ext cx="12179300" cy="6858000"/>
          </a:xfrm>
          <a:prstGeom prst="rect">
            <a:avLst/>
          </a:prstGeom>
        </p:spPr>
      </p:pic>
      <p:sp>
        <p:nvSpPr>
          <p:cNvPr id="19" name="Picture Placeholder 46">
            <a:extLst>
              <a:ext uri="{FF2B5EF4-FFF2-40B4-BE49-F238E27FC236}">
                <a16:creationId xmlns:a16="http://schemas.microsoft.com/office/drawing/2014/main" id="{AE453D11-3C51-634E-B909-EA802C9A06BA}"/>
              </a:ext>
            </a:extLst>
          </p:cNvPr>
          <p:cNvSpPr>
            <a:spLocks noGrp="1"/>
          </p:cNvSpPr>
          <p:nvPr>
            <p:ph type="pic" sz="quarter" idx="11" hasCustomPrompt="1"/>
          </p:nvPr>
        </p:nvSpPr>
        <p:spPr>
          <a:xfrm>
            <a:off x="6132339" y="-5061"/>
            <a:ext cx="6083123" cy="6901589"/>
          </a:xfrm>
          <a:custGeom>
            <a:avLst/>
            <a:gdLst>
              <a:gd name="connsiteX0" fmla="*/ 0 w 2743187"/>
              <a:gd name="connsiteY0" fmla="*/ 0 h 2854509"/>
              <a:gd name="connsiteX1" fmla="*/ 2285980 w 2743187"/>
              <a:gd name="connsiteY1" fmla="*/ 0 h 2854509"/>
              <a:gd name="connsiteX2" fmla="*/ 2743187 w 2743187"/>
              <a:gd name="connsiteY2" fmla="*/ 457207 h 2854509"/>
              <a:gd name="connsiteX3" fmla="*/ 2743187 w 2743187"/>
              <a:gd name="connsiteY3" fmla="*/ 2854509 h 2854509"/>
              <a:gd name="connsiteX4" fmla="*/ 2743187 w 2743187"/>
              <a:gd name="connsiteY4" fmla="*/ 2854509 h 2854509"/>
              <a:gd name="connsiteX5" fmla="*/ 457207 w 2743187"/>
              <a:gd name="connsiteY5" fmla="*/ 2854509 h 2854509"/>
              <a:gd name="connsiteX6" fmla="*/ 0 w 2743187"/>
              <a:gd name="connsiteY6" fmla="*/ 2397302 h 2854509"/>
              <a:gd name="connsiteX7" fmla="*/ 0 w 2743187"/>
              <a:gd name="connsiteY7" fmla="*/ 0 h 2854509"/>
              <a:gd name="connsiteX0" fmla="*/ 0 w 2743187"/>
              <a:gd name="connsiteY0" fmla="*/ 2462981 h 5317490"/>
              <a:gd name="connsiteX1" fmla="*/ 1460070 w 2743187"/>
              <a:gd name="connsiteY1" fmla="*/ 0 h 5317490"/>
              <a:gd name="connsiteX2" fmla="*/ 2743187 w 2743187"/>
              <a:gd name="connsiteY2" fmla="*/ 2920188 h 5317490"/>
              <a:gd name="connsiteX3" fmla="*/ 2743187 w 2743187"/>
              <a:gd name="connsiteY3" fmla="*/ 5317490 h 5317490"/>
              <a:gd name="connsiteX4" fmla="*/ 2743187 w 2743187"/>
              <a:gd name="connsiteY4" fmla="*/ 5317490 h 5317490"/>
              <a:gd name="connsiteX5" fmla="*/ 457207 w 2743187"/>
              <a:gd name="connsiteY5" fmla="*/ 5317490 h 5317490"/>
              <a:gd name="connsiteX6" fmla="*/ 0 w 2743187"/>
              <a:gd name="connsiteY6" fmla="*/ 4860283 h 5317490"/>
              <a:gd name="connsiteX7" fmla="*/ 0 w 2743187"/>
              <a:gd name="connsiteY7" fmla="*/ 2462981 h 5317490"/>
              <a:gd name="connsiteX0" fmla="*/ 0 w 3746070"/>
              <a:gd name="connsiteY0" fmla="*/ 2462981 h 5317490"/>
              <a:gd name="connsiteX1" fmla="*/ 3746070 w 3746070"/>
              <a:gd name="connsiteY1" fmla="*/ 0 h 5317490"/>
              <a:gd name="connsiteX2" fmla="*/ 2743187 w 3746070"/>
              <a:gd name="connsiteY2" fmla="*/ 2920188 h 5317490"/>
              <a:gd name="connsiteX3" fmla="*/ 2743187 w 3746070"/>
              <a:gd name="connsiteY3" fmla="*/ 5317490 h 5317490"/>
              <a:gd name="connsiteX4" fmla="*/ 2743187 w 3746070"/>
              <a:gd name="connsiteY4" fmla="*/ 5317490 h 5317490"/>
              <a:gd name="connsiteX5" fmla="*/ 457207 w 3746070"/>
              <a:gd name="connsiteY5" fmla="*/ 5317490 h 5317490"/>
              <a:gd name="connsiteX6" fmla="*/ 0 w 3746070"/>
              <a:gd name="connsiteY6" fmla="*/ 4860283 h 5317490"/>
              <a:gd name="connsiteX7" fmla="*/ 0 w 3746070"/>
              <a:gd name="connsiteY7" fmla="*/ 2462981 h 5317490"/>
              <a:gd name="connsiteX0" fmla="*/ 0 w 3746070"/>
              <a:gd name="connsiteY0" fmla="*/ 2462981 h 5317490"/>
              <a:gd name="connsiteX1" fmla="*/ 3746070 w 3746070"/>
              <a:gd name="connsiteY1" fmla="*/ 0 h 5317490"/>
              <a:gd name="connsiteX2" fmla="*/ 2743187 w 3746070"/>
              <a:gd name="connsiteY2" fmla="*/ 2920188 h 5317490"/>
              <a:gd name="connsiteX3" fmla="*/ 2743187 w 3746070"/>
              <a:gd name="connsiteY3" fmla="*/ 5317490 h 5317490"/>
              <a:gd name="connsiteX4" fmla="*/ 2743187 w 3746070"/>
              <a:gd name="connsiteY4" fmla="*/ 5317490 h 5317490"/>
              <a:gd name="connsiteX5" fmla="*/ 457207 w 3746070"/>
              <a:gd name="connsiteY5" fmla="*/ 5317490 h 5317490"/>
              <a:gd name="connsiteX6" fmla="*/ 0 w 3746070"/>
              <a:gd name="connsiteY6" fmla="*/ 4860283 h 5317490"/>
              <a:gd name="connsiteX7" fmla="*/ 0 w 3746070"/>
              <a:gd name="connsiteY7" fmla="*/ 2462981 h 5317490"/>
              <a:gd name="connsiteX0" fmla="*/ 1474839 w 3746070"/>
              <a:gd name="connsiteY0" fmla="*/ 301342 h 5604083"/>
              <a:gd name="connsiteX1" fmla="*/ 3746070 w 3746070"/>
              <a:gd name="connsiteY1" fmla="*/ 286593 h 5604083"/>
              <a:gd name="connsiteX2" fmla="*/ 2743187 w 3746070"/>
              <a:gd name="connsiteY2" fmla="*/ 3206781 h 5604083"/>
              <a:gd name="connsiteX3" fmla="*/ 2743187 w 3746070"/>
              <a:gd name="connsiteY3" fmla="*/ 5604083 h 5604083"/>
              <a:gd name="connsiteX4" fmla="*/ 2743187 w 3746070"/>
              <a:gd name="connsiteY4" fmla="*/ 5604083 h 5604083"/>
              <a:gd name="connsiteX5" fmla="*/ 457207 w 3746070"/>
              <a:gd name="connsiteY5" fmla="*/ 5604083 h 5604083"/>
              <a:gd name="connsiteX6" fmla="*/ 0 w 3746070"/>
              <a:gd name="connsiteY6" fmla="*/ 5146876 h 5604083"/>
              <a:gd name="connsiteX7" fmla="*/ 1474839 w 3746070"/>
              <a:gd name="connsiteY7" fmla="*/ 301342 h 5604083"/>
              <a:gd name="connsiteX0" fmla="*/ 1474839 w 3746070"/>
              <a:gd name="connsiteY0" fmla="*/ 14749 h 5317490"/>
              <a:gd name="connsiteX1" fmla="*/ 3746070 w 3746070"/>
              <a:gd name="connsiteY1" fmla="*/ 0 h 5317490"/>
              <a:gd name="connsiteX2" fmla="*/ 2743187 w 3746070"/>
              <a:gd name="connsiteY2" fmla="*/ 2920188 h 5317490"/>
              <a:gd name="connsiteX3" fmla="*/ 2743187 w 3746070"/>
              <a:gd name="connsiteY3" fmla="*/ 5317490 h 5317490"/>
              <a:gd name="connsiteX4" fmla="*/ 2743187 w 3746070"/>
              <a:gd name="connsiteY4" fmla="*/ 5317490 h 5317490"/>
              <a:gd name="connsiteX5" fmla="*/ 457207 w 3746070"/>
              <a:gd name="connsiteY5" fmla="*/ 5317490 h 5317490"/>
              <a:gd name="connsiteX6" fmla="*/ 0 w 3746070"/>
              <a:gd name="connsiteY6" fmla="*/ 4860283 h 5317490"/>
              <a:gd name="connsiteX7" fmla="*/ 1474839 w 3746070"/>
              <a:gd name="connsiteY7" fmla="*/ 14749 h 5317490"/>
              <a:gd name="connsiteX0" fmla="*/ 1474839 w 3746448"/>
              <a:gd name="connsiteY0" fmla="*/ 24549 h 5327290"/>
              <a:gd name="connsiteX1" fmla="*/ 3746070 w 3746448"/>
              <a:gd name="connsiteY1" fmla="*/ 9800 h 5327290"/>
              <a:gd name="connsiteX2" fmla="*/ 2743187 w 3746448"/>
              <a:gd name="connsiteY2" fmla="*/ 2929988 h 5327290"/>
              <a:gd name="connsiteX3" fmla="*/ 2743187 w 3746448"/>
              <a:gd name="connsiteY3" fmla="*/ 5327290 h 5327290"/>
              <a:gd name="connsiteX4" fmla="*/ 2743187 w 3746448"/>
              <a:gd name="connsiteY4" fmla="*/ 5327290 h 5327290"/>
              <a:gd name="connsiteX5" fmla="*/ 457207 w 3746448"/>
              <a:gd name="connsiteY5" fmla="*/ 5327290 h 5327290"/>
              <a:gd name="connsiteX6" fmla="*/ 0 w 3746448"/>
              <a:gd name="connsiteY6" fmla="*/ 4870083 h 5327290"/>
              <a:gd name="connsiteX7" fmla="*/ 1474839 w 3746448"/>
              <a:gd name="connsiteY7" fmla="*/ 24549 h 5327290"/>
              <a:gd name="connsiteX0" fmla="*/ 1474839 w 4329495"/>
              <a:gd name="connsiteY0" fmla="*/ 24549 h 5327290"/>
              <a:gd name="connsiteX1" fmla="*/ 3746070 w 4329495"/>
              <a:gd name="connsiteY1" fmla="*/ 9800 h 5327290"/>
              <a:gd name="connsiteX2" fmla="*/ 2743187 w 4329495"/>
              <a:gd name="connsiteY2" fmla="*/ 2929988 h 5327290"/>
              <a:gd name="connsiteX3" fmla="*/ 2743187 w 4329495"/>
              <a:gd name="connsiteY3" fmla="*/ 5327290 h 5327290"/>
              <a:gd name="connsiteX4" fmla="*/ 2743187 w 4329495"/>
              <a:gd name="connsiteY4" fmla="*/ 5327290 h 5327290"/>
              <a:gd name="connsiteX5" fmla="*/ 457207 w 4329495"/>
              <a:gd name="connsiteY5" fmla="*/ 5327290 h 5327290"/>
              <a:gd name="connsiteX6" fmla="*/ 0 w 4329495"/>
              <a:gd name="connsiteY6" fmla="*/ 4870083 h 5327290"/>
              <a:gd name="connsiteX7" fmla="*/ 1474839 w 4329495"/>
              <a:gd name="connsiteY7" fmla="*/ 24549 h 5327290"/>
              <a:gd name="connsiteX0" fmla="*/ 1474839 w 4462843"/>
              <a:gd name="connsiteY0" fmla="*/ 24549 h 6941549"/>
              <a:gd name="connsiteX1" fmla="*/ 3746070 w 4462843"/>
              <a:gd name="connsiteY1" fmla="*/ 9800 h 6941549"/>
              <a:gd name="connsiteX2" fmla="*/ 3406864 w 4462843"/>
              <a:gd name="connsiteY2" fmla="*/ 6941549 h 6941549"/>
              <a:gd name="connsiteX3" fmla="*/ 2743187 w 4462843"/>
              <a:gd name="connsiteY3" fmla="*/ 5327290 h 6941549"/>
              <a:gd name="connsiteX4" fmla="*/ 2743187 w 4462843"/>
              <a:gd name="connsiteY4" fmla="*/ 5327290 h 6941549"/>
              <a:gd name="connsiteX5" fmla="*/ 457207 w 4462843"/>
              <a:gd name="connsiteY5" fmla="*/ 5327290 h 6941549"/>
              <a:gd name="connsiteX6" fmla="*/ 0 w 4462843"/>
              <a:gd name="connsiteY6" fmla="*/ 4870083 h 6941549"/>
              <a:gd name="connsiteX7" fmla="*/ 1474839 w 4462843"/>
              <a:gd name="connsiteY7" fmla="*/ 24549 h 6941549"/>
              <a:gd name="connsiteX0" fmla="*/ 1474839 w 4532782"/>
              <a:gd name="connsiteY0" fmla="*/ 24549 h 6941549"/>
              <a:gd name="connsiteX1" fmla="*/ 3746070 w 4532782"/>
              <a:gd name="connsiteY1" fmla="*/ 9800 h 6941549"/>
              <a:gd name="connsiteX2" fmla="*/ 3406864 w 4532782"/>
              <a:gd name="connsiteY2" fmla="*/ 6941549 h 6941549"/>
              <a:gd name="connsiteX3" fmla="*/ 2743187 w 4532782"/>
              <a:gd name="connsiteY3" fmla="*/ 5327290 h 6941549"/>
              <a:gd name="connsiteX4" fmla="*/ 2743187 w 4532782"/>
              <a:gd name="connsiteY4" fmla="*/ 5327290 h 6941549"/>
              <a:gd name="connsiteX5" fmla="*/ 457207 w 4532782"/>
              <a:gd name="connsiteY5" fmla="*/ 5327290 h 6941549"/>
              <a:gd name="connsiteX6" fmla="*/ 0 w 4532782"/>
              <a:gd name="connsiteY6" fmla="*/ 4870083 h 6941549"/>
              <a:gd name="connsiteX7" fmla="*/ 1474839 w 4532782"/>
              <a:gd name="connsiteY7" fmla="*/ 24549 h 6941549"/>
              <a:gd name="connsiteX0" fmla="*/ 1474839 w 4530802"/>
              <a:gd name="connsiteY0" fmla="*/ 24549 h 6906648"/>
              <a:gd name="connsiteX1" fmla="*/ 3746070 w 4530802"/>
              <a:gd name="connsiteY1" fmla="*/ 9800 h 6906648"/>
              <a:gd name="connsiteX2" fmla="*/ 3399884 w 4530802"/>
              <a:gd name="connsiteY2" fmla="*/ 6906648 h 6906648"/>
              <a:gd name="connsiteX3" fmla="*/ 2743187 w 4530802"/>
              <a:gd name="connsiteY3" fmla="*/ 5327290 h 6906648"/>
              <a:gd name="connsiteX4" fmla="*/ 2743187 w 4530802"/>
              <a:gd name="connsiteY4" fmla="*/ 5327290 h 6906648"/>
              <a:gd name="connsiteX5" fmla="*/ 457207 w 4530802"/>
              <a:gd name="connsiteY5" fmla="*/ 5327290 h 6906648"/>
              <a:gd name="connsiteX6" fmla="*/ 0 w 4530802"/>
              <a:gd name="connsiteY6" fmla="*/ 4870083 h 6906648"/>
              <a:gd name="connsiteX7" fmla="*/ 1474839 w 4530802"/>
              <a:gd name="connsiteY7" fmla="*/ 24549 h 6906648"/>
              <a:gd name="connsiteX0" fmla="*/ 1474839 w 4596030"/>
              <a:gd name="connsiteY0" fmla="*/ 24549 h 6906648"/>
              <a:gd name="connsiteX1" fmla="*/ 3746070 w 4596030"/>
              <a:gd name="connsiteY1" fmla="*/ 9800 h 6906648"/>
              <a:gd name="connsiteX2" fmla="*/ 3399884 w 4596030"/>
              <a:gd name="connsiteY2" fmla="*/ 6906648 h 6906648"/>
              <a:gd name="connsiteX3" fmla="*/ 2743187 w 4596030"/>
              <a:gd name="connsiteY3" fmla="*/ 5327290 h 6906648"/>
              <a:gd name="connsiteX4" fmla="*/ 2743187 w 4596030"/>
              <a:gd name="connsiteY4" fmla="*/ 5327290 h 6906648"/>
              <a:gd name="connsiteX5" fmla="*/ 457207 w 4596030"/>
              <a:gd name="connsiteY5" fmla="*/ 5327290 h 6906648"/>
              <a:gd name="connsiteX6" fmla="*/ 0 w 4596030"/>
              <a:gd name="connsiteY6" fmla="*/ 4870083 h 6906648"/>
              <a:gd name="connsiteX7" fmla="*/ 1474839 w 4596030"/>
              <a:gd name="connsiteY7" fmla="*/ 24549 h 6906648"/>
              <a:gd name="connsiteX0" fmla="*/ 1474839 w 4634383"/>
              <a:gd name="connsiteY0" fmla="*/ 18403 h 6900502"/>
              <a:gd name="connsiteX1" fmla="*/ 3801912 w 4634383"/>
              <a:gd name="connsiteY1" fmla="*/ 10635 h 6900502"/>
              <a:gd name="connsiteX2" fmla="*/ 3399884 w 4634383"/>
              <a:gd name="connsiteY2" fmla="*/ 6900502 h 6900502"/>
              <a:gd name="connsiteX3" fmla="*/ 2743187 w 4634383"/>
              <a:gd name="connsiteY3" fmla="*/ 5321144 h 6900502"/>
              <a:gd name="connsiteX4" fmla="*/ 2743187 w 4634383"/>
              <a:gd name="connsiteY4" fmla="*/ 5321144 h 6900502"/>
              <a:gd name="connsiteX5" fmla="*/ 457207 w 4634383"/>
              <a:gd name="connsiteY5" fmla="*/ 5321144 h 6900502"/>
              <a:gd name="connsiteX6" fmla="*/ 0 w 4634383"/>
              <a:gd name="connsiteY6" fmla="*/ 4863937 h 6900502"/>
              <a:gd name="connsiteX7" fmla="*/ 1474839 w 4634383"/>
              <a:gd name="connsiteY7" fmla="*/ 18403 h 6900502"/>
              <a:gd name="connsiteX0" fmla="*/ 1474839 w 4742182"/>
              <a:gd name="connsiteY0" fmla="*/ 18403 h 6900502"/>
              <a:gd name="connsiteX1" fmla="*/ 3801912 w 4742182"/>
              <a:gd name="connsiteY1" fmla="*/ 10635 h 6900502"/>
              <a:gd name="connsiteX2" fmla="*/ 3399884 w 4742182"/>
              <a:gd name="connsiteY2" fmla="*/ 6900502 h 6900502"/>
              <a:gd name="connsiteX3" fmla="*/ 2743187 w 4742182"/>
              <a:gd name="connsiteY3" fmla="*/ 5321144 h 6900502"/>
              <a:gd name="connsiteX4" fmla="*/ 2743187 w 4742182"/>
              <a:gd name="connsiteY4" fmla="*/ 5321144 h 6900502"/>
              <a:gd name="connsiteX5" fmla="*/ 457207 w 4742182"/>
              <a:gd name="connsiteY5" fmla="*/ 5321144 h 6900502"/>
              <a:gd name="connsiteX6" fmla="*/ 0 w 4742182"/>
              <a:gd name="connsiteY6" fmla="*/ 4863937 h 6900502"/>
              <a:gd name="connsiteX7" fmla="*/ 1474839 w 4742182"/>
              <a:gd name="connsiteY7" fmla="*/ 18403 h 6900502"/>
              <a:gd name="connsiteX0" fmla="*/ 1474839 w 4738655"/>
              <a:gd name="connsiteY0" fmla="*/ 18403 h 6900502"/>
              <a:gd name="connsiteX1" fmla="*/ 3801912 w 4738655"/>
              <a:gd name="connsiteY1" fmla="*/ 10635 h 6900502"/>
              <a:gd name="connsiteX2" fmla="*/ 3399884 w 4738655"/>
              <a:gd name="connsiteY2" fmla="*/ 6900502 h 6900502"/>
              <a:gd name="connsiteX3" fmla="*/ 2743187 w 4738655"/>
              <a:gd name="connsiteY3" fmla="*/ 5321144 h 6900502"/>
              <a:gd name="connsiteX4" fmla="*/ 2743187 w 4738655"/>
              <a:gd name="connsiteY4" fmla="*/ 5321144 h 6900502"/>
              <a:gd name="connsiteX5" fmla="*/ 457207 w 4738655"/>
              <a:gd name="connsiteY5" fmla="*/ 5321144 h 6900502"/>
              <a:gd name="connsiteX6" fmla="*/ 0 w 4738655"/>
              <a:gd name="connsiteY6" fmla="*/ 4863937 h 6900502"/>
              <a:gd name="connsiteX7" fmla="*/ 1474839 w 4738655"/>
              <a:gd name="connsiteY7" fmla="*/ 18403 h 6900502"/>
              <a:gd name="connsiteX0" fmla="*/ 1474839 w 4738655"/>
              <a:gd name="connsiteY0" fmla="*/ 18403 h 6900502"/>
              <a:gd name="connsiteX1" fmla="*/ 3801912 w 4738655"/>
              <a:gd name="connsiteY1" fmla="*/ 10635 h 6900502"/>
              <a:gd name="connsiteX2" fmla="*/ 3399884 w 4738655"/>
              <a:gd name="connsiteY2" fmla="*/ 6900502 h 6900502"/>
              <a:gd name="connsiteX3" fmla="*/ 2743187 w 4738655"/>
              <a:gd name="connsiteY3" fmla="*/ 5321144 h 6900502"/>
              <a:gd name="connsiteX4" fmla="*/ 1012109 w 4738655"/>
              <a:gd name="connsiteY4" fmla="*/ 6270445 h 6900502"/>
              <a:gd name="connsiteX5" fmla="*/ 457207 w 4738655"/>
              <a:gd name="connsiteY5" fmla="*/ 5321144 h 6900502"/>
              <a:gd name="connsiteX6" fmla="*/ 0 w 4738655"/>
              <a:gd name="connsiteY6" fmla="*/ 4863937 h 6900502"/>
              <a:gd name="connsiteX7" fmla="*/ 1474839 w 4738655"/>
              <a:gd name="connsiteY7" fmla="*/ 18403 h 6900502"/>
              <a:gd name="connsiteX0" fmla="*/ 1474839 w 4738655"/>
              <a:gd name="connsiteY0" fmla="*/ 18403 h 6900502"/>
              <a:gd name="connsiteX1" fmla="*/ 3801912 w 4738655"/>
              <a:gd name="connsiteY1" fmla="*/ 10635 h 6900502"/>
              <a:gd name="connsiteX2" fmla="*/ 3399884 w 4738655"/>
              <a:gd name="connsiteY2" fmla="*/ 6900502 h 6900502"/>
              <a:gd name="connsiteX3" fmla="*/ 1772946 w 4738655"/>
              <a:gd name="connsiteY3" fmla="*/ 6891678 h 6900502"/>
              <a:gd name="connsiteX4" fmla="*/ 1012109 w 4738655"/>
              <a:gd name="connsiteY4" fmla="*/ 6270445 h 6900502"/>
              <a:gd name="connsiteX5" fmla="*/ 457207 w 4738655"/>
              <a:gd name="connsiteY5" fmla="*/ 5321144 h 6900502"/>
              <a:gd name="connsiteX6" fmla="*/ 0 w 4738655"/>
              <a:gd name="connsiteY6" fmla="*/ 4863937 h 6900502"/>
              <a:gd name="connsiteX7" fmla="*/ 1474839 w 4738655"/>
              <a:gd name="connsiteY7" fmla="*/ 18403 h 6900502"/>
              <a:gd name="connsiteX0" fmla="*/ 3603799 w 6867615"/>
              <a:gd name="connsiteY0" fmla="*/ 18403 h 6900502"/>
              <a:gd name="connsiteX1" fmla="*/ 5930872 w 6867615"/>
              <a:gd name="connsiteY1" fmla="*/ 10635 h 6900502"/>
              <a:gd name="connsiteX2" fmla="*/ 5528844 w 6867615"/>
              <a:gd name="connsiteY2" fmla="*/ 6900502 h 6900502"/>
              <a:gd name="connsiteX3" fmla="*/ 0 w 6867615"/>
              <a:gd name="connsiteY3" fmla="*/ 6884698 h 6900502"/>
              <a:gd name="connsiteX4" fmla="*/ 3141069 w 6867615"/>
              <a:gd name="connsiteY4" fmla="*/ 6270445 h 6900502"/>
              <a:gd name="connsiteX5" fmla="*/ 2586167 w 6867615"/>
              <a:gd name="connsiteY5" fmla="*/ 5321144 h 6900502"/>
              <a:gd name="connsiteX6" fmla="*/ 2128960 w 6867615"/>
              <a:gd name="connsiteY6" fmla="*/ 4863937 h 6900502"/>
              <a:gd name="connsiteX7" fmla="*/ 3603799 w 6867615"/>
              <a:gd name="connsiteY7" fmla="*/ 18403 h 6900502"/>
              <a:gd name="connsiteX0" fmla="*/ 3603799 w 6867615"/>
              <a:gd name="connsiteY0" fmla="*/ 18403 h 6900502"/>
              <a:gd name="connsiteX1" fmla="*/ 5930872 w 6867615"/>
              <a:gd name="connsiteY1" fmla="*/ 10635 h 6900502"/>
              <a:gd name="connsiteX2" fmla="*/ 5528844 w 6867615"/>
              <a:gd name="connsiteY2" fmla="*/ 6900502 h 6900502"/>
              <a:gd name="connsiteX3" fmla="*/ 0 w 6867615"/>
              <a:gd name="connsiteY3" fmla="*/ 6884698 h 6900502"/>
              <a:gd name="connsiteX4" fmla="*/ 20941 w 6867615"/>
              <a:gd name="connsiteY4" fmla="*/ 5376986 h 6900502"/>
              <a:gd name="connsiteX5" fmla="*/ 2586167 w 6867615"/>
              <a:gd name="connsiteY5" fmla="*/ 5321144 h 6900502"/>
              <a:gd name="connsiteX6" fmla="*/ 2128960 w 6867615"/>
              <a:gd name="connsiteY6" fmla="*/ 4863937 h 6900502"/>
              <a:gd name="connsiteX7" fmla="*/ 3603799 w 6867615"/>
              <a:gd name="connsiteY7" fmla="*/ 18403 h 6900502"/>
              <a:gd name="connsiteX0" fmla="*/ 3603799 w 6867615"/>
              <a:gd name="connsiteY0" fmla="*/ 18403 h 6900502"/>
              <a:gd name="connsiteX1" fmla="*/ 5930872 w 6867615"/>
              <a:gd name="connsiteY1" fmla="*/ 10635 h 6900502"/>
              <a:gd name="connsiteX2" fmla="*/ 5528844 w 6867615"/>
              <a:gd name="connsiteY2" fmla="*/ 6900502 h 6900502"/>
              <a:gd name="connsiteX3" fmla="*/ 0 w 6867615"/>
              <a:gd name="connsiteY3" fmla="*/ 6884698 h 6900502"/>
              <a:gd name="connsiteX4" fmla="*/ 20941 w 6867615"/>
              <a:gd name="connsiteY4" fmla="*/ 5376986 h 6900502"/>
              <a:gd name="connsiteX5" fmla="*/ 848109 w 6867615"/>
              <a:gd name="connsiteY5" fmla="*/ 4085657 h 6900502"/>
              <a:gd name="connsiteX6" fmla="*/ 2128960 w 6867615"/>
              <a:gd name="connsiteY6" fmla="*/ 4863937 h 6900502"/>
              <a:gd name="connsiteX7" fmla="*/ 3603799 w 6867615"/>
              <a:gd name="connsiteY7" fmla="*/ 18403 h 6900502"/>
              <a:gd name="connsiteX0" fmla="*/ 3603799 w 6867615"/>
              <a:gd name="connsiteY0" fmla="*/ 18403 h 6900502"/>
              <a:gd name="connsiteX1" fmla="*/ 5930872 w 6867615"/>
              <a:gd name="connsiteY1" fmla="*/ 10635 h 6900502"/>
              <a:gd name="connsiteX2" fmla="*/ 5528844 w 6867615"/>
              <a:gd name="connsiteY2" fmla="*/ 6900502 h 6900502"/>
              <a:gd name="connsiteX3" fmla="*/ 0 w 6867615"/>
              <a:gd name="connsiteY3" fmla="*/ 6884698 h 6900502"/>
              <a:gd name="connsiteX4" fmla="*/ 20941 w 6867615"/>
              <a:gd name="connsiteY4" fmla="*/ 5376986 h 6900502"/>
              <a:gd name="connsiteX5" fmla="*/ 2128960 w 6867615"/>
              <a:gd name="connsiteY5" fmla="*/ 4863937 h 6900502"/>
              <a:gd name="connsiteX6" fmla="*/ 3603799 w 6867615"/>
              <a:gd name="connsiteY6" fmla="*/ 18403 h 6900502"/>
              <a:gd name="connsiteX0" fmla="*/ 3603799 w 6867615"/>
              <a:gd name="connsiteY0" fmla="*/ 18403 h 6900502"/>
              <a:gd name="connsiteX1" fmla="*/ 5930872 w 6867615"/>
              <a:gd name="connsiteY1" fmla="*/ 10635 h 6900502"/>
              <a:gd name="connsiteX2" fmla="*/ 5528844 w 6867615"/>
              <a:gd name="connsiteY2" fmla="*/ 6900502 h 6900502"/>
              <a:gd name="connsiteX3" fmla="*/ 0 w 6867615"/>
              <a:gd name="connsiteY3" fmla="*/ 6884698 h 6900502"/>
              <a:gd name="connsiteX4" fmla="*/ 20941 w 6867615"/>
              <a:gd name="connsiteY4" fmla="*/ 5376986 h 6900502"/>
              <a:gd name="connsiteX5" fmla="*/ 3603799 w 6867615"/>
              <a:gd name="connsiteY5" fmla="*/ 18403 h 6900502"/>
              <a:gd name="connsiteX0" fmla="*/ 3603799 w 6867615"/>
              <a:gd name="connsiteY0" fmla="*/ 18403 h 6900502"/>
              <a:gd name="connsiteX1" fmla="*/ 5930872 w 6867615"/>
              <a:gd name="connsiteY1" fmla="*/ 10635 h 6900502"/>
              <a:gd name="connsiteX2" fmla="*/ 5528844 w 6867615"/>
              <a:gd name="connsiteY2" fmla="*/ 6900502 h 6900502"/>
              <a:gd name="connsiteX3" fmla="*/ 0 w 6867615"/>
              <a:gd name="connsiteY3" fmla="*/ 6884698 h 6900502"/>
              <a:gd name="connsiteX4" fmla="*/ 20941 w 6867615"/>
              <a:gd name="connsiteY4" fmla="*/ 5376986 h 6900502"/>
              <a:gd name="connsiteX5" fmla="*/ 3603799 w 6867615"/>
              <a:gd name="connsiteY5" fmla="*/ 18403 h 6900502"/>
              <a:gd name="connsiteX0" fmla="*/ 3610779 w 6867615"/>
              <a:gd name="connsiteY0" fmla="*/ 1179 h 6904219"/>
              <a:gd name="connsiteX1" fmla="*/ 5930872 w 6867615"/>
              <a:gd name="connsiteY1" fmla="*/ 14352 h 6904219"/>
              <a:gd name="connsiteX2" fmla="*/ 5528844 w 6867615"/>
              <a:gd name="connsiteY2" fmla="*/ 6904219 h 6904219"/>
              <a:gd name="connsiteX3" fmla="*/ 0 w 6867615"/>
              <a:gd name="connsiteY3" fmla="*/ 6888415 h 6904219"/>
              <a:gd name="connsiteX4" fmla="*/ 20941 w 6867615"/>
              <a:gd name="connsiteY4" fmla="*/ 5380703 h 6904219"/>
              <a:gd name="connsiteX5" fmla="*/ 3610779 w 6867615"/>
              <a:gd name="connsiteY5" fmla="*/ 1179 h 6904219"/>
              <a:gd name="connsiteX0" fmla="*/ 3610779 w 6867615"/>
              <a:gd name="connsiteY0" fmla="*/ 1179 h 6904219"/>
              <a:gd name="connsiteX1" fmla="*/ 5930872 w 6867615"/>
              <a:gd name="connsiteY1" fmla="*/ 14352 h 6904219"/>
              <a:gd name="connsiteX2" fmla="*/ 5528844 w 6867615"/>
              <a:gd name="connsiteY2" fmla="*/ 6904219 h 6904219"/>
              <a:gd name="connsiteX3" fmla="*/ 0 w 6867615"/>
              <a:gd name="connsiteY3" fmla="*/ 6888415 h 6904219"/>
              <a:gd name="connsiteX4" fmla="*/ 20941 w 6867615"/>
              <a:gd name="connsiteY4" fmla="*/ 5380703 h 6904219"/>
              <a:gd name="connsiteX5" fmla="*/ 3610779 w 6867615"/>
              <a:gd name="connsiteY5" fmla="*/ 1179 h 6904219"/>
              <a:gd name="connsiteX0" fmla="*/ 3610779 w 6867615"/>
              <a:gd name="connsiteY0" fmla="*/ 1179 h 6904219"/>
              <a:gd name="connsiteX1" fmla="*/ 5930872 w 6867615"/>
              <a:gd name="connsiteY1" fmla="*/ 14352 h 6904219"/>
              <a:gd name="connsiteX2" fmla="*/ 5528844 w 6867615"/>
              <a:gd name="connsiteY2" fmla="*/ 6904219 h 6904219"/>
              <a:gd name="connsiteX3" fmla="*/ 0 w 6867615"/>
              <a:gd name="connsiteY3" fmla="*/ 6888415 h 6904219"/>
              <a:gd name="connsiteX4" fmla="*/ 20941 w 6867615"/>
              <a:gd name="connsiteY4" fmla="*/ 5380703 h 6904219"/>
              <a:gd name="connsiteX5" fmla="*/ 3610779 w 6867615"/>
              <a:gd name="connsiteY5" fmla="*/ 1179 h 6904219"/>
              <a:gd name="connsiteX0" fmla="*/ 3610779 w 7051027"/>
              <a:gd name="connsiteY0" fmla="*/ 1179 h 6896724"/>
              <a:gd name="connsiteX1" fmla="*/ 5930872 w 7051027"/>
              <a:gd name="connsiteY1" fmla="*/ 14352 h 6896724"/>
              <a:gd name="connsiteX2" fmla="*/ 6053499 w 7051027"/>
              <a:gd name="connsiteY2" fmla="*/ 6896724 h 6896724"/>
              <a:gd name="connsiteX3" fmla="*/ 0 w 7051027"/>
              <a:gd name="connsiteY3" fmla="*/ 6888415 h 6896724"/>
              <a:gd name="connsiteX4" fmla="*/ 20941 w 7051027"/>
              <a:gd name="connsiteY4" fmla="*/ 5380703 h 6896724"/>
              <a:gd name="connsiteX5" fmla="*/ 3610779 w 7051027"/>
              <a:gd name="connsiteY5" fmla="*/ 1179 h 6896724"/>
              <a:gd name="connsiteX0" fmla="*/ 3610779 w 6803168"/>
              <a:gd name="connsiteY0" fmla="*/ 1179 h 6896775"/>
              <a:gd name="connsiteX1" fmla="*/ 5930872 w 6803168"/>
              <a:gd name="connsiteY1" fmla="*/ 14352 h 6896775"/>
              <a:gd name="connsiteX2" fmla="*/ 6053499 w 6803168"/>
              <a:gd name="connsiteY2" fmla="*/ 6896724 h 6896775"/>
              <a:gd name="connsiteX3" fmla="*/ 0 w 6803168"/>
              <a:gd name="connsiteY3" fmla="*/ 6888415 h 6896775"/>
              <a:gd name="connsiteX4" fmla="*/ 20941 w 6803168"/>
              <a:gd name="connsiteY4" fmla="*/ 5380703 h 6896775"/>
              <a:gd name="connsiteX5" fmla="*/ 3610779 w 6803168"/>
              <a:gd name="connsiteY5" fmla="*/ 1179 h 6896775"/>
              <a:gd name="connsiteX0" fmla="*/ 3610779 w 6901824"/>
              <a:gd name="connsiteY0" fmla="*/ 13287 h 6908883"/>
              <a:gd name="connsiteX1" fmla="*/ 6065784 w 6901824"/>
              <a:gd name="connsiteY1" fmla="*/ 11470 h 6908883"/>
              <a:gd name="connsiteX2" fmla="*/ 6053499 w 6901824"/>
              <a:gd name="connsiteY2" fmla="*/ 6908832 h 6908883"/>
              <a:gd name="connsiteX3" fmla="*/ 0 w 6901824"/>
              <a:gd name="connsiteY3" fmla="*/ 6900523 h 6908883"/>
              <a:gd name="connsiteX4" fmla="*/ 20941 w 6901824"/>
              <a:gd name="connsiteY4" fmla="*/ 5392811 h 6908883"/>
              <a:gd name="connsiteX5" fmla="*/ 3610779 w 6901824"/>
              <a:gd name="connsiteY5" fmla="*/ 13287 h 6908883"/>
              <a:gd name="connsiteX0" fmla="*/ 3610779 w 6066134"/>
              <a:gd name="connsiteY0" fmla="*/ 13287 h 6908874"/>
              <a:gd name="connsiteX1" fmla="*/ 6065784 w 6066134"/>
              <a:gd name="connsiteY1" fmla="*/ 11470 h 6908874"/>
              <a:gd name="connsiteX2" fmla="*/ 6053499 w 6066134"/>
              <a:gd name="connsiteY2" fmla="*/ 6908832 h 6908874"/>
              <a:gd name="connsiteX3" fmla="*/ 0 w 6066134"/>
              <a:gd name="connsiteY3" fmla="*/ 6900523 h 6908874"/>
              <a:gd name="connsiteX4" fmla="*/ 20941 w 6066134"/>
              <a:gd name="connsiteY4" fmla="*/ 5392811 h 6908874"/>
              <a:gd name="connsiteX5" fmla="*/ 3610779 w 6066134"/>
              <a:gd name="connsiteY5" fmla="*/ 13287 h 6908874"/>
              <a:gd name="connsiteX0" fmla="*/ 3610779 w 6066134"/>
              <a:gd name="connsiteY0" fmla="*/ 13287 h 6908874"/>
              <a:gd name="connsiteX1" fmla="*/ 6065784 w 6066134"/>
              <a:gd name="connsiteY1" fmla="*/ 11470 h 6908874"/>
              <a:gd name="connsiteX2" fmla="*/ 6053499 w 6066134"/>
              <a:gd name="connsiteY2" fmla="*/ 6908832 h 6908874"/>
              <a:gd name="connsiteX3" fmla="*/ 0 w 6066134"/>
              <a:gd name="connsiteY3" fmla="*/ 6900523 h 6908874"/>
              <a:gd name="connsiteX4" fmla="*/ 20941 w 6066134"/>
              <a:gd name="connsiteY4" fmla="*/ 5392811 h 6908874"/>
              <a:gd name="connsiteX5" fmla="*/ 3610779 w 6066134"/>
              <a:gd name="connsiteY5" fmla="*/ 13287 h 6908874"/>
              <a:gd name="connsiteX0" fmla="*/ 2883756 w 6066056"/>
              <a:gd name="connsiteY0" fmla="*/ 19750 h 6907842"/>
              <a:gd name="connsiteX1" fmla="*/ 6065784 w 6066056"/>
              <a:gd name="connsiteY1" fmla="*/ 10438 h 6907842"/>
              <a:gd name="connsiteX2" fmla="*/ 6053499 w 6066056"/>
              <a:gd name="connsiteY2" fmla="*/ 6907800 h 6907842"/>
              <a:gd name="connsiteX3" fmla="*/ 0 w 6066056"/>
              <a:gd name="connsiteY3" fmla="*/ 6899491 h 6907842"/>
              <a:gd name="connsiteX4" fmla="*/ 20941 w 6066056"/>
              <a:gd name="connsiteY4" fmla="*/ 5391779 h 6907842"/>
              <a:gd name="connsiteX5" fmla="*/ 2883756 w 6066056"/>
              <a:gd name="connsiteY5" fmla="*/ 19750 h 6907842"/>
              <a:gd name="connsiteX0" fmla="*/ 2891251 w 6066057"/>
              <a:gd name="connsiteY0" fmla="*/ 19750 h 6907842"/>
              <a:gd name="connsiteX1" fmla="*/ 6065784 w 6066057"/>
              <a:gd name="connsiteY1" fmla="*/ 10438 h 6907842"/>
              <a:gd name="connsiteX2" fmla="*/ 6053499 w 6066057"/>
              <a:gd name="connsiteY2" fmla="*/ 6907800 h 6907842"/>
              <a:gd name="connsiteX3" fmla="*/ 0 w 6066057"/>
              <a:gd name="connsiteY3" fmla="*/ 6899491 h 6907842"/>
              <a:gd name="connsiteX4" fmla="*/ 20941 w 6066057"/>
              <a:gd name="connsiteY4" fmla="*/ 5391779 h 6907842"/>
              <a:gd name="connsiteX5" fmla="*/ 2891251 w 6066057"/>
              <a:gd name="connsiteY5" fmla="*/ 19750 h 6907842"/>
              <a:gd name="connsiteX0" fmla="*/ 2891251 w 6066057"/>
              <a:gd name="connsiteY0" fmla="*/ 19750 h 6907842"/>
              <a:gd name="connsiteX1" fmla="*/ 6065784 w 6066057"/>
              <a:gd name="connsiteY1" fmla="*/ 10438 h 6907842"/>
              <a:gd name="connsiteX2" fmla="*/ 6053499 w 6066057"/>
              <a:gd name="connsiteY2" fmla="*/ 6907800 h 6907842"/>
              <a:gd name="connsiteX3" fmla="*/ 0 w 6066057"/>
              <a:gd name="connsiteY3" fmla="*/ 6899491 h 6907842"/>
              <a:gd name="connsiteX4" fmla="*/ 20941 w 6066057"/>
              <a:gd name="connsiteY4" fmla="*/ 5391779 h 6907842"/>
              <a:gd name="connsiteX5" fmla="*/ 2891251 w 6066057"/>
              <a:gd name="connsiteY5" fmla="*/ 19750 h 6907842"/>
              <a:gd name="connsiteX0" fmla="*/ 2891251 w 6066057"/>
              <a:gd name="connsiteY0" fmla="*/ 19750 h 6907842"/>
              <a:gd name="connsiteX1" fmla="*/ 6065784 w 6066057"/>
              <a:gd name="connsiteY1" fmla="*/ 10438 h 6907842"/>
              <a:gd name="connsiteX2" fmla="*/ 6053499 w 6066057"/>
              <a:gd name="connsiteY2" fmla="*/ 6907800 h 6907842"/>
              <a:gd name="connsiteX3" fmla="*/ 0 w 6066057"/>
              <a:gd name="connsiteY3" fmla="*/ 6899491 h 6907842"/>
              <a:gd name="connsiteX4" fmla="*/ 2891251 w 6066057"/>
              <a:gd name="connsiteY4" fmla="*/ 19750 h 6907842"/>
              <a:gd name="connsiteX0" fmla="*/ 2891251 w 6066057"/>
              <a:gd name="connsiteY0" fmla="*/ 19750 h 6907842"/>
              <a:gd name="connsiteX1" fmla="*/ 6065784 w 6066057"/>
              <a:gd name="connsiteY1" fmla="*/ 10438 h 6907842"/>
              <a:gd name="connsiteX2" fmla="*/ 6053499 w 6066057"/>
              <a:gd name="connsiteY2" fmla="*/ 6907800 h 6907842"/>
              <a:gd name="connsiteX3" fmla="*/ 0 w 6066057"/>
              <a:gd name="connsiteY3" fmla="*/ 6899491 h 6907842"/>
              <a:gd name="connsiteX4" fmla="*/ 2891251 w 6066057"/>
              <a:gd name="connsiteY4" fmla="*/ 19750 h 6907842"/>
              <a:gd name="connsiteX0" fmla="*/ 2891251 w 6066057"/>
              <a:gd name="connsiteY0" fmla="*/ 19750 h 6907842"/>
              <a:gd name="connsiteX1" fmla="*/ 6065784 w 6066057"/>
              <a:gd name="connsiteY1" fmla="*/ 10438 h 6907842"/>
              <a:gd name="connsiteX2" fmla="*/ 6053499 w 6066057"/>
              <a:gd name="connsiteY2" fmla="*/ 6907800 h 6907842"/>
              <a:gd name="connsiteX3" fmla="*/ 0 w 6066057"/>
              <a:gd name="connsiteY3" fmla="*/ 6899491 h 6907842"/>
              <a:gd name="connsiteX4" fmla="*/ 2891251 w 6066057"/>
              <a:gd name="connsiteY4" fmla="*/ 19750 h 6907842"/>
              <a:gd name="connsiteX0" fmla="*/ 2891251 w 6066057"/>
              <a:gd name="connsiteY0" fmla="*/ 19750 h 6907842"/>
              <a:gd name="connsiteX1" fmla="*/ 6065784 w 6066057"/>
              <a:gd name="connsiteY1" fmla="*/ 10438 h 6907842"/>
              <a:gd name="connsiteX2" fmla="*/ 6053499 w 6066057"/>
              <a:gd name="connsiteY2" fmla="*/ 6907800 h 6907842"/>
              <a:gd name="connsiteX3" fmla="*/ 0 w 6066057"/>
              <a:gd name="connsiteY3" fmla="*/ 6899491 h 6907842"/>
              <a:gd name="connsiteX4" fmla="*/ 2891251 w 6066057"/>
              <a:gd name="connsiteY4" fmla="*/ 19750 h 6907842"/>
              <a:gd name="connsiteX0" fmla="*/ 2891251 w 6066057"/>
              <a:gd name="connsiteY0" fmla="*/ 19750 h 6907842"/>
              <a:gd name="connsiteX1" fmla="*/ 6065784 w 6066057"/>
              <a:gd name="connsiteY1" fmla="*/ 10438 h 6907842"/>
              <a:gd name="connsiteX2" fmla="*/ 6053499 w 6066057"/>
              <a:gd name="connsiteY2" fmla="*/ 6907800 h 6907842"/>
              <a:gd name="connsiteX3" fmla="*/ 0 w 6066057"/>
              <a:gd name="connsiteY3" fmla="*/ 6899491 h 6907842"/>
              <a:gd name="connsiteX4" fmla="*/ 2891251 w 6066057"/>
              <a:gd name="connsiteY4" fmla="*/ 19750 h 6907842"/>
              <a:gd name="connsiteX0" fmla="*/ 2891251 w 6066057"/>
              <a:gd name="connsiteY0" fmla="*/ 0 h 6918211"/>
              <a:gd name="connsiteX1" fmla="*/ 6065784 w 6066057"/>
              <a:gd name="connsiteY1" fmla="*/ 20807 h 6918211"/>
              <a:gd name="connsiteX2" fmla="*/ 6053499 w 6066057"/>
              <a:gd name="connsiteY2" fmla="*/ 6918169 h 6918211"/>
              <a:gd name="connsiteX3" fmla="*/ 0 w 6066057"/>
              <a:gd name="connsiteY3" fmla="*/ 6909860 h 6918211"/>
              <a:gd name="connsiteX4" fmla="*/ 2891251 w 6066057"/>
              <a:gd name="connsiteY4" fmla="*/ 0 h 6918211"/>
              <a:gd name="connsiteX0" fmla="*/ 2891251 w 6073557"/>
              <a:gd name="connsiteY0" fmla="*/ 1100 h 6919310"/>
              <a:gd name="connsiteX1" fmla="*/ 6073285 w 6073557"/>
              <a:gd name="connsiteY1" fmla="*/ 14377 h 6919310"/>
              <a:gd name="connsiteX2" fmla="*/ 6053499 w 6073557"/>
              <a:gd name="connsiteY2" fmla="*/ 6919269 h 6919310"/>
              <a:gd name="connsiteX3" fmla="*/ 0 w 6073557"/>
              <a:gd name="connsiteY3" fmla="*/ 6910960 h 6919310"/>
              <a:gd name="connsiteX4" fmla="*/ 2891251 w 6073557"/>
              <a:gd name="connsiteY4" fmla="*/ 1100 h 6919310"/>
              <a:gd name="connsiteX0" fmla="*/ 2891251 w 6073557"/>
              <a:gd name="connsiteY0" fmla="*/ 1100 h 6911781"/>
              <a:gd name="connsiteX1" fmla="*/ 6073285 w 6073557"/>
              <a:gd name="connsiteY1" fmla="*/ 14377 h 6911781"/>
              <a:gd name="connsiteX2" fmla="*/ 6068502 w 6073557"/>
              <a:gd name="connsiteY2" fmla="*/ 6911739 h 6911781"/>
              <a:gd name="connsiteX3" fmla="*/ 0 w 6073557"/>
              <a:gd name="connsiteY3" fmla="*/ 6910960 h 6911781"/>
              <a:gd name="connsiteX4" fmla="*/ 2891251 w 6073557"/>
              <a:gd name="connsiteY4" fmla="*/ 1100 h 6911781"/>
              <a:gd name="connsiteX0" fmla="*/ 2906254 w 6088560"/>
              <a:gd name="connsiteY0" fmla="*/ 1100 h 6933549"/>
              <a:gd name="connsiteX1" fmla="*/ 6088288 w 6088560"/>
              <a:gd name="connsiteY1" fmla="*/ 14377 h 6933549"/>
              <a:gd name="connsiteX2" fmla="*/ 6083505 w 6088560"/>
              <a:gd name="connsiteY2" fmla="*/ 6911739 h 6933549"/>
              <a:gd name="connsiteX3" fmla="*/ 0 w 6088560"/>
              <a:gd name="connsiteY3" fmla="*/ 6933549 h 6933549"/>
              <a:gd name="connsiteX4" fmla="*/ 2906254 w 6088560"/>
              <a:gd name="connsiteY4" fmla="*/ 1100 h 6933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8560" h="6933549">
                <a:moveTo>
                  <a:pt x="2906254" y="1100"/>
                </a:moveTo>
                <a:cubicBezTo>
                  <a:pt x="2886583" y="20764"/>
                  <a:pt x="6122707" y="-20036"/>
                  <a:pt x="6088288" y="14377"/>
                </a:cubicBezTo>
                <a:cubicBezTo>
                  <a:pt x="6085823" y="-624"/>
                  <a:pt x="6087401" y="6931462"/>
                  <a:pt x="6083505" y="6911739"/>
                </a:cubicBezTo>
                <a:lnTo>
                  <a:pt x="0" y="6933549"/>
                </a:lnTo>
                <a:cubicBezTo>
                  <a:pt x="446589" y="5284879"/>
                  <a:pt x="1417849" y="2444249"/>
                  <a:pt x="2906254" y="1100"/>
                </a:cubicBezTo>
                <a:close/>
              </a:path>
            </a:pathLst>
          </a:custGeom>
          <a:solidFill>
            <a:srgbClr val="3B2E82"/>
          </a:solidFill>
        </p:spPr>
        <p:txBody>
          <a:bodyPr anchor="ctr" anchorCtr="0">
            <a:normAutofit/>
          </a:bodyPr>
          <a:lstStyle>
            <a:lvl1pPr marL="0" indent="0" algn="ctr">
              <a:buFontTx/>
              <a:buNone/>
              <a:defRPr sz="1500" baseline="0">
                <a:solidFill>
                  <a:schemeClr val="bg1"/>
                </a:solidFill>
                <a:latin typeface="MuktaMahee Regular" panose="020B0000000000000000" pitchFamily="34" charset="77"/>
              </a:defRPr>
            </a:lvl1pPr>
          </a:lstStyle>
          <a:p>
            <a:r>
              <a:rPr lang="en-US" dirty="0"/>
              <a:t>[ Insert Picture ]</a:t>
            </a:r>
          </a:p>
        </p:txBody>
      </p:sp>
      <p:sp>
        <p:nvSpPr>
          <p:cNvPr id="2" name="Title 1"/>
          <p:cNvSpPr>
            <a:spLocks noGrp="1"/>
          </p:cNvSpPr>
          <p:nvPr>
            <p:ph type="title"/>
          </p:nvPr>
        </p:nvSpPr>
        <p:spPr>
          <a:xfrm>
            <a:off x="426460" y="814748"/>
            <a:ext cx="7681906" cy="513659"/>
          </a:xfrm>
          <a:prstGeom prst="rect">
            <a:avLst/>
          </a:prstGeom>
        </p:spPr>
        <p:txBody>
          <a:bodyPr anchor="t" anchorCtr="0">
            <a:noAutofit/>
          </a:bodyPr>
          <a:lstStyle>
            <a:lvl1pPr>
              <a:defRPr sz="3800" b="0" i="0" kern="0" spc="100" baseline="0">
                <a:solidFill>
                  <a:schemeClr val="tx1"/>
                </a:solidFill>
                <a:latin typeface="IvyPresto Display SemiBold" panose="020B0404020101010102"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430960" y="334552"/>
            <a:ext cx="7677406" cy="293791"/>
          </a:xfrm>
          <a:prstGeom prst="rect">
            <a:avLst/>
          </a:prstGeom>
        </p:spPr>
        <p:txBody>
          <a:bodyPr anchor="t" anchorCtr="0">
            <a:noAutofit/>
          </a:bodyPr>
          <a:lstStyle>
            <a:lvl1pPr marL="0" indent="0">
              <a:buNone/>
              <a:defRPr sz="1500" b="1" kern="0" spc="20" baseline="0">
                <a:solidFill>
                  <a:srgbClr val="F7543D">
                    <a:alpha val="50000"/>
                  </a:srgbClr>
                </a:solidFill>
                <a:latin typeface="IvyPresto Display" panose="020B040402010101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794131" y="2674128"/>
            <a:ext cx="5157783" cy="580261"/>
          </a:xfrm>
          <a:prstGeom prst="rect">
            <a:avLst/>
          </a:prstGeom>
        </p:spPr>
        <p:txBody>
          <a:bodyPr anchor="t" anchorCtr="0">
            <a:noAutofit/>
          </a:bodyPr>
          <a:lstStyle>
            <a:lvl1pPr marL="0" indent="0">
              <a:lnSpc>
                <a:spcPts val="3000"/>
              </a:lnSpc>
              <a:buNone/>
              <a:defRPr sz="2500" b="0" i="0" kern="0" spc="0" baseline="0">
                <a:solidFill>
                  <a:schemeClr val="tx1"/>
                </a:solidFill>
                <a:latin typeface="MuktaMahee Medium" panose="020B0000000000000000"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Slide Number Placeholder 8"/>
          <p:cNvSpPr>
            <a:spLocks noGrp="1"/>
          </p:cNvSpPr>
          <p:nvPr>
            <p:ph type="sldNum" sz="quarter" idx="12"/>
          </p:nvPr>
        </p:nvSpPr>
        <p:spPr>
          <a:xfrm>
            <a:off x="10102171" y="6158274"/>
            <a:ext cx="1677571" cy="365125"/>
          </a:xfrm>
        </p:spPr>
        <p:txBody>
          <a:bodyPr anchor="t" anchorCtr="0"/>
          <a:lstStyle>
            <a:lvl1pPr>
              <a:defRPr baseline="0">
                <a:solidFill>
                  <a:schemeClr val="bg1"/>
                </a:solidFill>
              </a:defRPr>
            </a:lvl1pPr>
          </a:lstStyle>
          <a:p>
            <a:fld id="{A738FFEA-31A8-2A45-BE95-11B41D2245F5}" type="slidenum">
              <a:rPr lang="en-US" smtClean="0"/>
              <a:pPr/>
              <a:t>‹#›</a:t>
            </a:fld>
            <a:endParaRPr lang="en-US" dirty="0"/>
          </a:p>
        </p:txBody>
      </p:sp>
      <p:sp>
        <p:nvSpPr>
          <p:cNvPr id="18" name="Text Placeholder 17">
            <a:extLst>
              <a:ext uri="{FF2B5EF4-FFF2-40B4-BE49-F238E27FC236}">
                <a16:creationId xmlns:a16="http://schemas.microsoft.com/office/drawing/2014/main" id="{AB857902-7C07-AB4B-926B-5D21B323C397}"/>
              </a:ext>
            </a:extLst>
          </p:cNvPr>
          <p:cNvSpPr>
            <a:spLocks noGrp="1"/>
          </p:cNvSpPr>
          <p:nvPr>
            <p:ph type="body" sz="quarter" idx="14"/>
          </p:nvPr>
        </p:nvSpPr>
        <p:spPr>
          <a:xfrm>
            <a:off x="794130" y="3600471"/>
            <a:ext cx="5157775" cy="2165147"/>
          </a:xfrm>
          <a:prstGeom prst="rect">
            <a:avLst/>
          </a:prstGeom>
        </p:spPr>
        <p:txBody>
          <a:bodyPr>
            <a:noAutofit/>
          </a:bodyPr>
          <a:lstStyle>
            <a:lvl1pPr marL="0" indent="0">
              <a:lnSpc>
                <a:spcPts val="2600"/>
              </a:lnSpc>
              <a:spcBef>
                <a:spcPts val="0"/>
              </a:spcBef>
              <a:buFontTx/>
              <a:buNone/>
              <a:defRPr sz="1600" kern="0" spc="10" baseline="0">
                <a:solidFill>
                  <a:schemeClr val="tx1"/>
                </a:solidFill>
                <a:latin typeface="IvyPresto Text" panose="020B0404020101010102" pitchFamily="34" charset="0"/>
              </a:defRPr>
            </a:lvl1pPr>
          </a:lstStyle>
          <a:p>
            <a:pPr lvl="0"/>
            <a:r>
              <a:rPr lang="en-US"/>
              <a:t>Click to edit Master text styles</a:t>
            </a:r>
          </a:p>
        </p:txBody>
      </p:sp>
    </p:spTree>
    <p:extLst>
      <p:ext uri="{BB962C8B-B14F-4D97-AF65-F5344CB8AC3E}">
        <p14:creationId xmlns:p14="http://schemas.microsoft.com/office/powerpoint/2010/main" val="26483545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 and Text 2">
    <p:spTree>
      <p:nvGrpSpPr>
        <p:cNvPr id="1" name=""/>
        <p:cNvGrpSpPr/>
        <p:nvPr/>
      </p:nvGrpSpPr>
      <p:grpSpPr>
        <a:xfrm>
          <a:off x="0" y="0"/>
          <a:ext cx="0" cy="0"/>
          <a:chOff x="0" y="0"/>
          <a:chExt cx="0" cy="0"/>
        </a:xfrm>
      </p:grpSpPr>
      <p:sp>
        <p:nvSpPr>
          <p:cNvPr id="10" name="Picture Placeholder 46">
            <a:extLst>
              <a:ext uri="{FF2B5EF4-FFF2-40B4-BE49-F238E27FC236}">
                <a16:creationId xmlns:a16="http://schemas.microsoft.com/office/drawing/2014/main" id="{EEAE2AD6-3A45-744B-8406-A8FAC5FEB781}"/>
              </a:ext>
            </a:extLst>
          </p:cNvPr>
          <p:cNvSpPr>
            <a:spLocks noGrp="1"/>
          </p:cNvSpPr>
          <p:nvPr>
            <p:ph type="pic" sz="quarter" idx="18" hasCustomPrompt="1"/>
          </p:nvPr>
        </p:nvSpPr>
        <p:spPr>
          <a:xfrm>
            <a:off x="-14772" y="-20440"/>
            <a:ext cx="9184703" cy="6921450"/>
          </a:xfrm>
          <a:custGeom>
            <a:avLst/>
            <a:gdLst>
              <a:gd name="connsiteX0" fmla="*/ 0 w 2743187"/>
              <a:gd name="connsiteY0" fmla="*/ 0 h 2854509"/>
              <a:gd name="connsiteX1" fmla="*/ 2285980 w 2743187"/>
              <a:gd name="connsiteY1" fmla="*/ 0 h 2854509"/>
              <a:gd name="connsiteX2" fmla="*/ 2743187 w 2743187"/>
              <a:gd name="connsiteY2" fmla="*/ 457207 h 2854509"/>
              <a:gd name="connsiteX3" fmla="*/ 2743187 w 2743187"/>
              <a:gd name="connsiteY3" fmla="*/ 2854509 h 2854509"/>
              <a:gd name="connsiteX4" fmla="*/ 2743187 w 2743187"/>
              <a:gd name="connsiteY4" fmla="*/ 2854509 h 2854509"/>
              <a:gd name="connsiteX5" fmla="*/ 457207 w 2743187"/>
              <a:gd name="connsiteY5" fmla="*/ 2854509 h 2854509"/>
              <a:gd name="connsiteX6" fmla="*/ 0 w 2743187"/>
              <a:gd name="connsiteY6" fmla="*/ 2397302 h 2854509"/>
              <a:gd name="connsiteX7" fmla="*/ 0 w 2743187"/>
              <a:gd name="connsiteY7" fmla="*/ 0 h 2854509"/>
              <a:gd name="connsiteX0" fmla="*/ 0 w 2743187"/>
              <a:gd name="connsiteY0" fmla="*/ 2462981 h 5317490"/>
              <a:gd name="connsiteX1" fmla="*/ 1460070 w 2743187"/>
              <a:gd name="connsiteY1" fmla="*/ 0 h 5317490"/>
              <a:gd name="connsiteX2" fmla="*/ 2743187 w 2743187"/>
              <a:gd name="connsiteY2" fmla="*/ 2920188 h 5317490"/>
              <a:gd name="connsiteX3" fmla="*/ 2743187 w 2743187"/>
              <a:gd name="connsiteY3" fmla="*/ 5317490 h 5317490"/>
              <a:gd name="connsiteX4" fmla="*/ 2743187 w 2743187"/>
              <a:gd name="connsiteY4" fmla="*/ 5317490 h 5317490"/>
              <a:gd name="connsiteX5" fmla="*/ 457207 w 2743187"/>
              <a:gd name="connsiteY5" fmla="*/ 5317490 h 5317490"/>
              <a:gd name="connsiteX6" fmla="*/ 0 w 2743187"/>
              <a:gd name="connsiteY6" fmla="*/ 4860283 h 5317490"/>
              <a:gd name="connsiteX7" fmla="*/ 0 w 2743187"/>
              <a:gd name="connsiteY7" fmla="*/ 2462981 h 5317490"/>
              <a:gd name="connsiteX0" fmla="*/ 0 w 3746070"/>
              <a:gd name="connsiteY0" fmla="*/ 2462981 h 5317490"/>
              <a:gd name="connsiteX1" fmla="*/ 3746070 w 3746070"/>
              <a:gd name="connsiteY1" fmla="*/ 0 h 5317490"/>
              <a:gd name="connsiteX2" fmla="*/ 2743187 w 3746070"/>
              <a:gd name="connsiteY2" fmla="*/ 2920188 h 5317490"/>
              <a:gd name="connsiteX3" fmla="*/ 2743187 w 3746070"/>
              <a:gd name="connsiteY3" fmla="*/ 5317490 h 5317490"/>
              <a:gd name="connsiteX4" fmla="*/ 2743187 w 3746070"/>
              <a:gd name="connsiteY4" fmla="*/ 5317490 h 5317490"/>
              <a:gd name="connsiteX5" fmla="*/ 457207 w 3746070"/>
              <a:gd name="connsiteY5" fmla="*/ 5317490 h 5317490"/>
              <a:gd name="connsiteX6" fmla="*/ 0 w 3746070"/>
              <a:gd name="connsiteY6" fmla="*/ 4860283 h 5317490"/>
              <a:gd name="connsiteX7" fmla="*/ 0 w 3746070"/>
              <a:gd name="connsiteY7" fmla="*/ 2462981 h 5317490"/>
              <a:gd name="connsiteX0" fmla="*/ 0 w 3746070"/>
              <a:gd name="connsiteY0" fmla="*/ 2462981 h 5317490"/>
              <a:gd name="connsiteX1" fmla="*/ 3746070 w 3746070"/>
              <a:gd name="connsiteY1" fmla="*/ 0 h 5317490"/>
              <a:gd name="connsiteX2" fmla="*/ 2743187 w 3746070"/>
              <a:gd name="connsiteY2" fmla="*/ 2920188 h 5317490"/>
              <a:gd name="connsiteX3" fmla="*/ 2743187 w 3746070"/>
              <a:gd name="connsiteY3" fmla="*/ 5317490 h 5317490"/>
              <a:gd name="connsiteX4" fmla="*/ 2743187 w 3746070"/>
              <a:gd name="connsiteY4" fmla="*/ 5317490 h 5317490"/>
              <a:gd name="connsiteX5" fmla="*/ 457207 w 3746070"/>
              <a:gd name="connsiteY5" fmla="*/ 5317490 h 5317490"/>
              <a:gd name="connsiteX6" fmla="*/ 0 w 3746070"/>
              <a:gd name="connsiteY6" fmla="*/ 4860283 h 5317490"/>
              <a:gd name="connsiteX7" fmla="*/ 0 w 3746070"/>
              <a:gd name="connsiteY7" fmla="*/ 2462981 h 5317490"/>
              <a:gd name="connsiteX0" fmla="*/ 1474839 w 3746070"/>
              <a:gd name="connsiteY0" fmla="*/ 301342 h 5604083"/>
              <a:gd name="connsiteX1" fmla="*/ 3746070 w 3746070"/>
              <a:gd name="connsiteY1" fmla="*/ 286593 h 5604083"/>
              <a:gd name="connsiteX2" fmla="*/ 2743187 w 3746070"/>
              <a:gd name="connsiteY2" fmla="*/ 3206781 h 5604083"/>
              <a:gd name="connsiteX3" fmla="*/ 2743187 w 3746070"/>
              <a:gd name="connsiteY3" fmla="*/ 5604083 h 5604083"/>
              <a:gd name="connsiteX4" fmla="*/ 2743187 w 3746070"/>
              <a:gd name="connsiteY4" fmla="*/ 5604083 h 5604083"/>
              <a:gd name="connsiteX5" fmla="*/ 457207 w 3746070"/>
              <a:gd name="connsiteY5" fmla="*/ 5604083 h 5604083"/>
              <a:gd name="connsiteX6" fmla="*/ 0 w 3746070"/>
              <a:gd name="connsiteY6" fmla="*/ 5146876 h 5604083"/>
              <a:gd name="connsiteX7" fmla="*/ 1474839 w 3746070"/>
              <a:gd name="connsiteY7" fmla="*/ 301342 h 5604083"/>
              <a:gd name="connsiteX0" fmla="*/ 1474839 w 3746070"/>
              <a:gd name="connsiteY0" fmla="*/ 14749 h 5317490"/>
              <a:gd name="connsiteX1" fmla="*/ 3746070 w 3746070"/>
              <a:gd name="connsiteY1" fmla="*/ 0 h 5317490"/>
              <a:gd name="connsiteX2" fmla="*/ 2743187 w 3746070"/>
              <a:gd name="connsiteY2" fmla="*/ 2920188 h 5317490"/>
              <a:gd name="connsiteX3" fmla="*/ 2743187 w 3746070"/>
              <a:gd name="connsiteY3" fmla="*/ 5317490 h 5317490"/>
              <a:gd name="connsiteX4" fmla="*/ 2743187 w 3746070"/>
              <a:gd name="connsiteY4" fmla="*/ 5317490 h 5317490"/>
              <a:gd name="connsiteX5" fmla="*/ 457207 w 3746070"/>
              <a:gd name="connsiteY5" fmla="*/ 5317490 h 5317490"/>
              <a:gd name="connsiteX6" fmla="*/ 0 w 3746070"/>
              <a:gd name="connsiteY6" fmla="*/ 4860283 h 5317490"/>
              <a:gd name="connsiteX7" fmla="*/ 1474839 w 3746070"/>
              <a:gd name="connsiteY7" fmla="*/ 14749 h 5317490"/>
              <a:gd name="connsiteX0" fmla="*/ 1474839 w 3746448"/>
              <a:gd name="connsiteY0" fmla="*/ 24549 h 5327290"/>
              <a:gd name="connsiteX1" fmla="*/ 3746070 w 3746448"/>
              <a:gd name="connsiteY1" fmla="*/ 9800 h 5327290"/>
              <a:gd name="connsiteX2" fmla="*/ 2743187 w 3746448"/>
              <a:gd name="connsiteY2" fmla="*/ 2929988 h 5327290"/>
              <a:gd name="connsiteX3" fmla="*/ 2743187 w 3746448"/>
              <a:gd name="connsiteY3" fmla="*/ 5327290 h 5327290"/>
              <a:gd name="connsiteX4" fmla="*/ 2743187 w 3746448"/>
              <a:gd name="connsiteY4" fmla="*/ 5327290 h 5327290"/>
              <a:gd name="connsiteX5" fmla="*/ 457207 w 3746448"/>
              <a:gd name="connsiteY5" fmla="*/ 5327290 h 5327290"/>
              <a:gd name="connsiteX6" fmla="*/ 0 w 3746448"/>
              <a:gd name="connsiteY6" fmla="*/ 4870083 h 5327290"/>
              <a:gd name="connsiteX7" fmla="*/ 1474839 w 3746448"/>
              <a:gd name="connsiteY7" fmla="*/ 24549 h 5327290"/>
              <a:gd name="connsiteX0" fmla="*/ 1474839 w 4329495"/>
              <a:gd name="connsiteY0" fmla="*/ 24549 h 5327290"/>
              <a:gd name="connsiteX1" fmla="*/ 3746070 w 4329495"/>
              <a:gd name="connsiteY1" fmla="*/ 9800 h 5327290"/>
              <a:gd name="connsiteX2" fmla="*/ 2743187 w 4329495"/>
              <a:gd name="connsiteY2" fmla="*/ 2929988 h 5327290"/>
              <a:gd name="connsiteX3" fmla="*/ 2743187 w 4329495"/>
              <a:gd name="connsiteY3" fmla="*/ 5327290 h 5327290"/>
              <a:gd name="connsiteX4" fmla="*/ 2743187 w 4329495"/>
              <a:gd name="connsiteY4" fmla="*/ 5327290 h 5327290"/>
              <a:gd name="connsiteX5" fmla="*/ 457207 w 4329495"/>
              <a:gd name="connsiteY5" fmla="*/ 5327290 h 5327290"/>
              <a:gd name="connsiteX6" fmla="*/ 0 w 4329495"/>
              <a:gd name="connsiteY6" fmla="*/ 4870083 h 5327290"/>
              <a:gd name="connsiteX7" fmla="*/ 1474839 w 4329495"/>
              <a:gd name="connsiteY7" fmla="*/ 24549 h 5327290"/>
              <a:gd name="connsiteX0" fmla="*/ 1474839 w 4462843"/>
              <a:gd name="connsiteY0" fmla="*/ 24549 h 6941549"/>
              <a:gd name="connsiteX1" fmla="*/ 3746070 w 4462843"/>
              <a:gd name="connsiteY1" fmla="*/ 9800 h 6941549"/>
              <a:gd name="connsiteX2" fmla="*/ 3406864 w 4462843"/>
              <a:gd name="connsiteY2" fmla="*/ 6941549 h 6941549"/>
              <a:gd name="connsiteX3" fmla="*/ 2743187 w 4462843"/>
              <a:gd name="connsiteY3" fmla="*/ 5327290 h 6941549"/>
              <a:gd name="connsiteX4" fmla="*/ 2743187 w 4462843"/>
              <a:gd name="connsiteY4" fmla="*/ 5327290 h 6941549"/>
              <a:gd name="connsiteX5" fmla="*/ 457207 w 4462843"/>
              <a:gd name="connsiteY5" fmla="*/ 5327290 h 6941549"/>
              <a:gd name="connsiteX6" fmla="*/ 0 w 4462843"/>
              <a:gd name="connsiteY6" fmla="*/ 4870083 h 6941549"/>
              <a:gd name="connsiteX7" fmla="*/ 1474839 w 4462843"/>
              <a:gd name="connsiteY7" fmla="*/ 24549 h 6941549"/>
              <a:gd name="connsiteX0" fmla="*/ 1474839 w 4532782"/>
              <a:gd name="connsiteY0" fmla="*/ 24549 h 6941549"/>
              <a:gd name="connsiteX1" fmla="*/ 3746070 w 4532782"/>
              <a:gd name="connsiteY1" fmla="*/ 9800 h 6941549"/>
              <a:gd name="connsiteX2" fmla="*/ 3406864 w 4532782"/>
              <a:gd name="connsiteY2" fmla="*/ 6941549 h 6941549"/>
              <a:gd name="connsiteX3" fmla="*/ 2743187 w 4532782"/>
              <a:gd name="connsiteY3" fmla="*/ 5327290 h 6941549"/>
              <a:gd name="connsiteX4" fmla="*/ 2743187 w 4532782"/>
              <a:gd name="connsiteY4" fmla="*/ 5327290 h 6941549"/>
              <a:gd name="connsiteX5" fmla="*/ 457207 w 4532782"/>
              <a:gd name="connsiteY5" fmla="*/ 5327290 h 6941549"/>
              <a:gd name="connsiteX6" fmla="*/ 0 w 4532782"/>
              <a:gd name="connsiteY6" fmla="*/ 4870083 h 6941549"/>
              <a:gd name="connsiteX7" fmla="*/ 1474839 w 4532782"/>
              <a:gd name="connsiteY7" fmla="*/ 24549 h 6941549"/>
              <a:gd name="connsiteX0" fmla="*/ 1474839 w 4530802"/>
              <a:gd name="connsiteY0" fmla="*/ 24549 h 6906648"/>
              <a:gd name="connsiteX1" fmla="*/ 3746070 w 4530802"/>
              <a:gd name="connsiteY1" fmla="*/ 9800 h 6906648"/>
              <a:gd name="connsiteX2" fmla="*/ 3399884 w 4530802"/>
              <a:gd name="connsiteY2" fmla="*/ 6906648 h 6906648"/>
              <a:gd name="connsiteX3" fmla="*/ 2743187 w 4530802"/>
              <a:gd name="connsiteY3" fmla="*/ 5327290 h 6906648"/>
              <a:gd name="connsiteX4" fmla="*/ 2743187 w 4530802"/>
              <a:gd name="connsiteY4" fmla="*/ 5327290 h 6906648"/>
              <a:gd name="connsiteX5" fmla="*/ 457207 w 4530802"/>
              <a:gd name="connsiteY5" fmla="*/ 5327290 h 6906648"/>
              <a:gd name="connsiteX6" fmla="*/ 0 w 4530802"/>
              <a:gd name="connsiteY6" fmla="*/ 4870083 h 6906648"/>
              <a:gd name="connsiteX7" fmla="*/ 1474839 w 4530802"/>
              <a:gd name="connsiteY7" fmla="*/ 24549 h 6906648"/>
              <a:gd name="connsiteX0" fmla="*/ 1474839 w 4596030"/>
              <a:gd name="connsiteY0" fmla="*/ 24549 h 6906648"/>
              <a:gd name="connsiteX1" fmla="*/ 3746070 w 4596030"/>
              <a:gd name="connsiteY1" fmla="*/ 9800 h 6906648"/>
              <a:gd name="connsiteX2" fmla="*/ 3399884 w 4596030"/>
              <a:gd name="connsiteY2" fmla="*/ 6906648 h 6906648"/>
              <a:gd name="connsiteX3" fmla="*/ 2743187 w 4596030"/>
              <a:gd name="connsiteY3" fmla="*/ 5327290 h 6906648"/>
              <a:gd name="connsiteX4" fmla="*/ 2743187 w 4596030"/>
              <a:gd name="connsiteY4" fmla="*/ 5327290 h 6906648"/>
              <a:gd name="connsiteX5" fmla="*/ 457207 w 4596030"/>
              <a:gd name="connsiteY5" fmla="*/ 5327290 h 6906648"/>
              <a:gd name="connsiteX6" fmla="*/ 0 w 4596030"/>
              <a:gd name="connsiteY6" fmla="*/ 4870083 h 6906648"/>
              <a:gd name="connsiteX7" fmla="*/ 1474839 w 4596030"/>
              <a:gd name="connsiteY7" fmla="*/ 24549 h 6906648"/>
              <a:gd name="connsiteX0" fmla="*/ 1474839 w 4634383"/>
              <a:gd name="connsiteY0" fmla="*/ 18403 h 6900502"/>
              <a:gd name="connsiteX1" fmla="*/ 3801912 w 4634383"/>
              <a:gd name="connsiteY1" fmla="*/ 10635 h 6900502"/>
              <a:gd name="connsiteX2" fmla="*/ 3399884 w 4634383"/>
              <a:gd name="connsiteY2" fmla="*/ 6900502 h 6900502"/>
              <a:gd name="connsiteX3" fmla="*/ 2743187 w 4634383"/>
              <a:gd name="connsiteY3" fmla="*/ 5321144 h 6900502"/>
              <a:gd name="connsiteX4" fmla="*/ 2743187 w 4634383"/>
              <a:gd name="connsiteY4" fmla="*/ 5321144 h 6900502"/>
              <a:gd name="connsiteX5" fmla="*/ 457207 w 4634383"/>
              <a:gd name="connsiteY5" fmla="*/ 5321144 h 6900502"/>
              <a:gd name="connsiteX6" fmla="*/ 0 w 4634383"/>
              <a:gd name="connsiteY6" fmla="*/ 4863937 h 6900502"/>
              <a:gd name="connsiteX7" fmla="*/ 1474839 w 4634383"/>
              <a:gd name="connsiteY7" fmla="*/ 18403 h 6900502"/>
              <a:gd name="connsiteX0" fmla="*/ 1474839 w 4742182"/>
              <a:gd name="connsiteY0" fmla="*/ 18403 h 6900502"/>
              <a:gd name="connsiteX1" fmla="*/ 3801912 w 4742182"/>
              <a:gd name="connsiteY1" fmla="*/ 10635 h 6900502"/>
              <a:gd name="connsiteX2" fmla="*/ 3399884 w 4742182"/>
              <a:gd name="connsiteY2" fmla="*/ 6900502 h 6900502"/>
              <a:gd name="connsiteX3" fmla="*/ 2743187 w 4742182"/>
              <a:gd name="connsiteY3" fmla="*/ 5321144 h 6900502"/>
              <a:gd name="connsiteX4" fmla="*/ 2743187 w 4742182"/>
              <a:gd name="connsiteY4" fmla="*/ 5321144 h 6900502"/>
              <a:gd name="connsiteX5" fmla="*/ 457207 w 4742182"/>
              <a:gd name="connsiteY5" fmla="*/ 5321144 h 6900502"/>
              <a:gd name="connsiteX6" fmla="*/ 0 w 4742182"/>
              <a:gd name="connsiteY6" fmla="*/ 4863937 h 6900502"/>
              <a:gd name="connsiteX7" fmla="*/ 1474839 w 4742182"/>
              <a:gd name="connsiteY7" fmla="*/ 18403 h 6900502"/>
              <a:gd name="connsiteX0" fmla="*/ 1474839 w 4738655"/>
              <a:gd name="connsiteY0" fmla="*/ 18403 h 6900502"/>
              <a:gd name="connsiteX1" fmla="*/ 3801912 w 4738655"/>
              <a:gd name="connsiteY1" fmla="*/ 10635 h 6900502"/>
              <a:gd name="connsiteX2" fmla="*/ 3399884 w 4738655"/>
              <a:gd name="connsiteY2" fmla="*/ 6900502 h 6900502"/>
              <a:gd name="connsiteX3" fmla="*/ 2743187 w 4738655"/>
              <a:gd name="connsiteY3" fmla="*/ 5321144 h 6900502"/>
              <a:gd name="connsiteX4" fmla="*/ 2743187 w 4738655"/>
              <a:gd name="connsiteY4" fmla="*/ 5321144 h 6900502"/>
              <a:gd name="connsiteX5" fmla="*/ 457207 w 4738655"/>
              <a:gd name="connsiteY5" fmla="*/ 5321144 h 6900502"/>
              <a:gd name="connsiteX6" fmla="*/ 0 w 4738655"/>
              <a:gd name="connsiteY6" fmla="*/ 4863937 h 6900502"/>
              <a:gd name="connsiteX7" fmla="*/ 1474839 w 4738655"/>
              <a:gd name="connsiteY7" fmla="*/ 18403 h 6900502"/>
              <a:gd name="connsiteX0" fmla="*/ 1474839 w 4738655"/>
              <a:gd name="connsiteY0" fmla="*/ 18403 h 6900502"/>
              <a:gd name="connsiteX1" fmla="*/ 3801912 w 4738655"/>
              <a:gd name="connsiteY1" fmla="*/ 10635 h 6900502"/>
              <a:gd name="connsiteX2" fmla="*/ 3399884 w 4738655"/>
              <a:gd name="connsiteY2" fmla="*/ 6900502 h 6900502"/>
              <a:gd name="connsiteX3" fmla="*/ 2743187 w 4738655"/>
              <a:gd name="connsiteY3" fmla="*/ 5321144 h 6900502"/>
              <a:gd name="connsiteX4" fmla="*/ 1012109 w 4738655"/>
              <a:gd name="connsiteY4" fmla="*/ 6270445 h 6900502"/>
              <a:gd name="connsiteX5" fmla="*/ 457207 w 4738655"/>
              <a:gd name="connsiteY5" fmla="*/ 5321144 h 6900502"/>
              <a:gd name="connsiteX6" fmla="*/ 0 w 4738655"/>
              <a:gd name="connsiteY6" fmla="*/ 4863937 h 6900502"/>
              <a:gd name="connsiteX7" fmla="*/ 1474839 w 4738655"/>
              <a:gd name="connsiteY7" fmla="*/ 18403 h 6900502"/>
              <a:gd name="connsiteX0" fmla="*/ 1474839 w 4738655"/>
              <a:gd name="connsiteY0" fmla="*/ 18403 h 6900502"/>
              <a:gd name="connsiteX1" fmla="*/ 3801912 w 4738655"/>
              <a:gd name="connsiteY1" fmla="*/ 10635 h 6900502"/>
              <a:gd name="connsiteX2" fmla="*/ 3399884 w 4738655"/>
              <a:gd name="connsiteY2" fmla="*/ 6900502 h 6900502"/>
              <a:gd name="connsiteX3" fmla="*/ 1772946 w 4738655"/>
              <a:gd name="connsiteY3" fmla="*/ 6891678 h 6900502"/>
              <a:gd name="connsiteX4" fmla="*/ 1012109 w 4738655"/>
              <a:gd name="connsiteY4" fmla="*/ 6270445 h 6900502"/>
              <a:gd name="connsiteX5" fmla="*/ 457207 w 4738655"/>
              <a:gd name="connsiteY5" fmla="*/ 5321144 h 6900502"/>
              <a:gd name="connsiteX6" fmla="*/ 0 w 4738655"/>
              <a:gd name="connsiteY6" fmla="*/ 4863937 h 6900502"/>
              <a:gd name="connsiteX7" fmla="*/ 1474839 w 4738655"/>
              <a:gd name="connsiteY7" fmla="*/ 18403 h 6900502"/>
              <a:gd name="connsiteX0" fmla="*/ 3603799 w 6867615"/>
              <a:gd name="connsiteY0" fmla="*/ 18403 h 6900502"/>
              <a:gd name="connsiteX1" fmla="*/ 5930872 w 6867615"/>
              <a:gd name="connsiteY1" fmla="*/ 10635 h 6900502"/>
              <a:gd name="connsiteX2" fmla="*/ 5528844 w 6867615"/>
              <a:gd name="connsiteY2" fmla="*/ 6900502 h 6900502"/>
              <a:gd name="connsiteX3" fmla="*/ 0 w 6867615"/>
              <a:gd name="connsiteY3" fmla="*/ 6884698 h 6900502"/>
              <a:gd name="connsiteX4" fmla="*/ 3141069 w 6867615"/>
              <a:gd name="connsiteY4" fmla="*/ 6270445 h 6900502"/>
              <a:gd name="connsiteX5" fmla="*/ 2586167 w 6867615"/>
              <a:gd name="connsiteY5" fmla="*/ 5321144 h 6900502"/>
              <a:gd name="connsiteX6" fmla="*/ 2128960 w 6867615"/>
              <a:gd name="connsiteY6" fmla="*/ 4863937 h 6900502"/>
              <a:gd name="connsiteX7" fmla="*/ 3603799 w 6867615"/>
              <a:gd name="connsiteY7" fmla="*/ 18403 h 6900502"/>
              <a:gd name="connsiteX0" fmla="*/ 3603799 w 6867615"/>
              <a:gd name="connsiteY0" fmla="*/ 18403 h 6900502"/>
              <a:gd name="connsiteX1" fmla="*/ 5930872 w 6867615"/>
              <a:gd name="connsiteY1" fmla="*/ 10635 h 6900502"/>
              <a:gd name="connsiteX2" fmla="*/ 5528844 w 6867615"/>
              <a:gd name="connsiteY2" fmla="*/ 6900502 h 6900502"/>
              <a:gd name="connsiteX3" fmla="*/ 0 w 6867615"/>
              <a:gd name="connsiteY3" fmla="*/ 6884698 h 6900502"/>
              <a:gd name="connsiteX4" fmla="*/ 20941 w 6867615"/>
              <a:gd name="connsiteY4" fmla="*/ 5376986 h 6900502"/>
              <a:gd name="connsiteX5" fmla="*/ 2586167 w 6867615"/>
              <a:gd name="connsiteY5" fmla="*/ 5321144 h 6900502"/>
              <a:gd name="connsiteX6" fmla="*/ 2128960 w 6867615"/>
              <a:gd name="connsiteY6" fmla="*/ 4863937 h 6900502"/>
              <a:gd name="connsiteX7" fmla="*/ 3603799 w 6867615"/>
              <a:gd name="connsiteY7" fmla="*/ 18403 h 6900502"/>
              <a:gd name="connsiteX0" fmla="*/ 3603799 w 6867615"/>
              <a:gd name="connsiteY0" fmla="*/ 18403 h 6900502"/>
              <a:gd name="connsiteX1" fmla="*/ 5930872 w 6867615"/>
              <a:gd name="connsiteY1" fmla="*/ 10635 h 6900502"/>
              <a:gd name="connsiteX2" fmla="*/ 5528844 w 6867615"/>
              <a:gd name="connsiteY2" fmla="*/ 6900502 h 6900502"/>
              <a:gd name="connsiteX3" fmla="*/ 0 w 6867615"/>
              <a:gd name="connsiteY3" fmla="*/ 6884698 h 6900502"/>
              <a:gd name="connsiteX4" fmla="*/ 20941 w 6867615"/>
              <a:gd name="connsiteY4" fmla="*/ 5376986 h 6900502"/>
              <a:gd name="connsiteX5" fmla="*/ 848109 w 6867615"/>
              <a:gd name="connsiteY5" fmla="*/ 4085657 h 6900502"/>
              <a:gd name="connsiteX6" fmla="*/ 2128960 w 6867615"/>
              <a:gd name="connsiteY6" fmla="*/ 4863937 h 6900502"/>
              <a:gd name="connsiteX7" fmla="*/ 3603799 w 6867615"/>
              <a:gd name="connsiteY7" fmla="*/ 18403 h 6900502"/>
              <a:gd name="connsiteX0" fmla="*/ 3603799 w 6867615"/>
              <a:gd name="connsiteY0" fmla="*/ 18403 h 6900502"/>
              <a:gd name="connsiteX1" fmla="*/ 5930872 w 6867615"/>
              <a:gd name="connsiteY1" fmla="*/ 10635 h 6900502"/>
              <a:gd name="connsiteX2" fmla="*/ 5528844 w 6867615"/>
              <a:gd name="connsiteY2" fmla="*/ 6900502 h 6900502"/>
              <a:gd name="connsiteX3" fmla="*/ 0 w 6867615"/>
              <a:gd name="connsiteY3" fmla="*/ 6884698 h 6900502"/>
              <a:gd name="connsiteX4" fmla="*/ 20941 w 6867615"/>
              <a:gd name="connsiteY4" fmla="*/ 5376986 h 6900502"/>
              <a:gd name="connsiteX5" fmla="*/ 2128960 w 6867615"/>
              <a:gd name="connsiteY5" fmla="*/ 4863937 h 6900502"/>
              <a:gd name="connsiteX6" fmla="*/ 3603799 w 6867615"/>
              <a:gd name="connsiteY6" fmla="*/ 18403 h 6900502"/>
              <a:gd name="connsiteX0" fmla="*/ 3603799 w 6867615"/>
              <a:gd name="connsiteY0" fmla="*/ 18403 h 6900502"/>
              <a:gd name="connsiteX1" fmla="*/ 5930872 w 6867615"/>
              <a:gd name="connsiteY1" fmla="*/ 10635 h 6900502"/>
              <a:gd name="connsiteX2" fmla="*/ 5528844 w 6867615"/>
              <a:gd name="connsiteY2" fmla="*/ 6900502 h 6900502"/>
              <a:gd name="connsiteX3" fmla="*/ 0 w 6867615"/>
              <a:gd name="connsiteY3" fmla="*/ 6884698 h 6900502"/>
              <a:gd name="connsiteX4" fmla="*/ 20941 w 6867615"/>
              <a:gd name="connsiteY4" fmla="*/ 5376986 h 6900502"/>
              <a:gd name="connsiteX5" fmla="*/ 3603799 w 6867615"/>
              <a:gd name="connsiteY5" fmla="*/ 18403 h 6900502"/>
              <a:gd name="connsiteX0" fmla="*/ 3603799 w 6867615"/>
              <a:gd name="connsiteY0" fmla="*/ 18403 h 6900502"/>
              <a:gd name="connsiteX1" fmla="*/ 5930872 w 6867615"/>
              <a:gd name="connsiteY1" fmla="*/ 10635 h 6900502"/>
              <a:gd name="connsiteX2" fmla="*/ 5528844 w 6867615"/>
              <a:gd name="connsiteY2" fmla="*/ 6900502 h 6900502"/>
              <a:gd name="connsiteX3" fmla="*/ 0 w 6867615"/>
              <a:gd name="connsiteY3" fmla="*/ 6884698 h 6900502"/>
              <a:gd name="connsiteX4" fmla="*/ 20941 w 6867615"/>
              <a:gd name="connsiteY4" fmla="*/ 5376986 h 6900502"/>
              <a:gd name="connsiteX5" fmla="*/ 3603799 w 6867615"/>
              <a:gd name="connsiteY5" fmla="*/ 18403 h 6900502"/>
              <a:gd name="connsiteX0" fmla="*/ 3610779 w 6867615"/>
              <a:gd name="connsiteY0" fmla="*/ 1179 h 6904219"/>
              <a:gd name="connsiteX1" fmla="*/ 5930872 w 6867615"/>
              <a:gd name="connsiteY1" fmla="*/ 14352 h 6904219"/>
              <a:gd name="connsiteX2" fmla="*/ 5528844 w 6867615"/>
              <a:gd name="connsiteY2" fmla="*/ 6904219 h 6904219"/>
              <a:gd name="connsiteX3" fmla="*/ 0 w 6867615"/>
              <a:gd name="connsiteY3" fmla="*/ 6888415 h 6904219"/>
              <a:gd name="connsiteX4" fmla="*/ 20941 w 6867615"/>
              <a:gd name="connsiteY4" fmla="*/ 5380703 h 6904219"/>
              <a:gd name="connsiteX5" fmla="*/ 3610779 w 6867615"/>
              <a:gd name="connsiteY5" fmla="*/ 1179 h 6904219"/>
              <a:gd name="connsiteX0" fmla="*/ 3610779 w 6867615"/>
              <a:gd name="connsiteY0" fmla="*/ 1179 h 6904219"/>
              <a:gd name="connsiteX1" fmla="*/ 5930872 w 6867615"/>
              <a:gd name="connsiteY1" fmla="*/ 14352 h 6904219"/>
              <a:gd name="connsiteX2" fmla="*/ 5528844 w 6867615"/>
              <a:gd name="connsiteY2" fmla="*/ 6904219 h 6904219"/>
              <a:gd name="connsiteX3" fmla="*/ 0 w 6867615"/>
              <a:gd name="connsiteY3" fmla="*/ 6888415 h 6904219"/>
              <a:gd name="connsiteX4" fmla="*/ 20941 w 6867615"/>
              <a:gd name="connsiteY4" fmla="*/ 5380703 h 6904219"/>
              <a:gd name="connsiteX5" fmla="*/ 3610779 w 6867615"/>
              <a:gd name="connsiteY5" fmla="*/ 1179 h 6904219"/>
              <a:gd name="connsiteX0" fmla="*/ 3610779 w 6867615"/>
              <a:gd name="connsiteY0" fmla="*/ 1179 h 6904219"/>
              <a:gd name="connsiteX1" fmla="*/ 5930872 w 6867615"/>
              <a:gd name="connsiteY1" fmla="*/ 14352 h 6904219"/>
              <a:gd name="connsiteX2" fmla="*/ 5528844 w 6867615"/>
              <a:gd name="connsiteY2" fmla="*/ 6904219 h 6904219"/>
              <a:gd name="connsiteX3" fmla="*/ 0 w 6867615"/>
              <a:gd name="connsiteY3" fmla="*/ 6888415 h 6904219"/>
              <a:gd name="connsiteX4" fmla="*/ 20941 w 6867615"/>
              <a:gd name="connsiteY4" fmla="*/ 5380703 h 6904219"/>
              <a:gd name="connsiteX5" fmla="*/ 3610779 w 6867615"/>
              <a:gd name="connsiteY5" fmla="*/ 1179 h 6904219"/>
              <a:gd name="connsiteX0" fmla="*/ 3610779 w 7051027"/>
              <a:gd name="connsiteY0" fmla="*/ 1179 h 6896724"/>
              <a:gd name="connsiteX1" fmla="*/ 5930872 w 7051027"/>
              <a:gd name="connsiteY1" fmla="*/ 14352 h 6896724"/>
              <a:gd name="connsiteX2" fmla="*/ 6053499 w 7051027"/>
              <a:gd name="connsiteY2" fmla="*/ 6896724 h 6896724"/>
              <a:gd name="connsiteX3" fmla="*/ 0 w 7051027"/>
              <a:gd name="connsiteY3" fmla="*/ 6888415 h 6896724"/>
              <a:gd name="connsiteX4" fmla="*/ 20941 w 7051027"/>
              <a:gd name="connsiteY4" fmla="*/ 5380703 h 6896724"/>
              <a:gd name="connsiteX5" fmla="*/ 3610779 w 7051027"/>
              <a:gd name="connsiteY5" fmla="*/ 1179 h 6896724"/>
              <a:gd name="connsiteX0" fmla="*/ 3610779 w 6803168"/>
              <a:gd name="connsiteY0" fmla="*/ 1179 h 6896775"/>
              <a:gd name="connsiteX1" fmla="*/ 5930872 w 6803168"/>
              <a:gd name="connsiteY1" fmla="*/ 14352 h 6896775"/>
              <a:gd name="connsiteX2" fmla="*/ 6053499 w 6803168"/>
              <a:gd name="connsiteY2" fmla="*/ 6896724 h 6896775"/>
              <a:gd name="connsiteX3" fmla="*/ 0 w 6803168"/>
              <a:gd name="connsiteY3" fmla="*/ 6888415 h 6896775"/>
              <a:gd name="connsiteX4" fmla="*/ 20941 w 6803168"/>
              <a:gd name="connsiteY4" fmla="*/ 5380703 h 6896775"/>
              <a:gd name="connsiteX5" fmla="*/ 3610779 w 6803168"/>
              <a:gd name="connsiteY5" fmla="*/ 1179 h 6896775"/>
              <a:gd name="connsiteX0" fmla="*/ 3610779 w 6901824"/>
              <a:gd name="connsiteY0" fmla="*/ 13287 h 6908883"/>
              <a:gd name="connsiteX1" fmla="*/ 6065784 w 6901824"/>
              <a:gd name="connsiteY1" fmla="*/ 11470 h 6908883"/>
              <a:gd name="connsiteX2" fmla="*/ 6053499 w 6901824"/>
              <a:gd name="connsiteY2" fmla="*/ 6908832 h 6908883"/>
              <a:gd name="connsiteX3" fmla="*/ 0 w 6901824"/>
              <a:gd name="connsiteY3" fmla="*/ 6900523 h 6908883"/>
              <a:gd name="connsiteX4" fmla="*/ 20941 w 6901824"/>
              <a:gd name="connsiteY4" fmla="*/ 5392811 h 6908883"/>
              <a:gd name="connsiteX5" fmla="*/ 3610779 w 6901824"/>
              <a:gd name="connsiteY5" fmla="*/ 13287 h 6908883"/>
              <a:gd name="connsiteX0" fmla="*/ 3610779 w 6066134"/>
              <a:gd name="connsiteY0" fmla="*/ 13287 h 6908874"/>
              <a:gd name="connsiteX1" fmla="*/ 6065784 w 6066134"/>
              <a:gd name="connsiteY1" fmla="*/ 11470 h 6908874"/>
              <a:gd name="connsiteX2" fmla="*/ 6053499 w 6066134"/>
              <a:gd name="connsiteY2" fmla="*/ 6908832 h 6908874"/>
              <a:gd name="connsiteX3" fmla="*/ 0 w 6066134"/>
              <a:gd name="connsiteY3" fmla="*/ 6900523 h 6908874"/>
              <a:gd name="connsiteX4" fmla="*/ 20941 w 6066134"/>
              <a:gd name="connsiteY4" fmla="*/ 5392811 h 6908874"/>
              <a:gd name="connsiteX5" fmla="*/ 3610779 w 6066134"/>
              <a:gd name="connsiteY5" fmla="*/ 13287 h 6908874"/>
              <a:gd name="connsiteX0" fmla="*/ 3610779 w 6066134"/>
              <a:gd name="connsiteY0" fmla="*/ 13287 h 6908874"/>
              <a:gd name="connsiteX1" fmla="*/ 6065784 w 6066134"/>
              <a:gd name="connsiteY1" fmla="*/ 11470 h 6908874"/>
              <a:gd name="connsiteX2" fmla="*/ 6053499 w 6066134"/>
              <a:gd name="connsiteY2" fmla="*/ 6908832 h 6908874"/>
              <a:gd name="connsiteX3" fmla="*/ 0 w 6066134"/>
              <a:gd name="connsiteY3" fmla="*/ 6900523 h 6908874"/>
              <a:gd name="connsiteX4" fmla="*/ 20941 w 6066134"/>
              <a:gd name="connsiteY4" fmla="*/ 5392811 h 6908874"/>
              <a:gd name="connsiteX5" fmla="*/ 3610779 w 6066134"/>
              <a:gd name="connsiteY5" fmla="*/ 13287 h 6908874"/>
              <a:gd name="connsiteX0" fmla="*/ 2883756 w 6066056"/>
              <a:gd name="connsiteY0" fmla="*/ 19750 h 6907842"/>
              <a:gd name="connsiteX1" fmla="*/ 6065784 w 6066056"/>
              <a:gd name="connsiteY1" fmla="*/ 10438 h 6907842"/>
              <a:gd name="connsiteX2" fmla="*/ 6053499 w 6066056"/>
              <a:gd name="connsiteY2" fmla="*/ 6907800 h 6907842"/>
              <a:gd name="connsiteX3" fmla="*/ 0 w 6066056"/>
              <a:gd name="connsiteY3" fmla="*/ 6899491 h 6907842"/>
              <a:gd name="connsiteX4" fmla="*/ 20941 w 6066056"/>
              <a:gd name="connsiteY4" fmla="*/ 5391779 h 6907842"/>
              <a:gd name="connsiteX5" fmla="*/ 2883756 w 6066056"/>
              <a:gd name="connsiteY5" fmla="*/ 19750 h 6907842"/>
              <a:gd name="connsiteX0" fmla="*/ 2891251 w 6066057"/>
              <a:gd name="connsiteY0" fmla="*/ 19750 h 6907842"/>
              <a:gd name="connsiteX1" fmla="*/ 6065784 w 6066057"/>
              <a:gd name="connsiteY1" fmla="*/ 10438 h 6907842"/>
              <a:gd name="connsiteX2" fmla="*/ 6053499 w 6066057"/>
              <a:gd name="connsiteY2" fmla="*/ 6907800 h 6907842"/>
              <a:gd name="connsiteX3" fmla="*/ 0 w 6066057"/>
              <a:gd name="connsiteY3" fmla="*/ 6899491 h 6907842"/>
              <a:gd name="connsiteX4" fmla="*/ 20941 w 6066057"/>
              <a:gd name="connsiteY4" fmla="*/ 5391779 h 6907842"/>
              <a:gd name="connsiteX5" fmla="*/ 2891251 w 6066057"/>
              <a:gd name="connsiteY5" fmla="*/ 19750 h 6907842"/>
              <a:gd name="connsiteX0" fmla="*/ 2891251 w 6066057"/>
              <a:gd name="connsiteY0" fmla="*/ 19750 h 6907842"/>
              <a:gd name="connsiteX1" fmla="*/ 6065784 w 6066057"/>
              <a:gd name="connsiteY1" fmla="*/ 10438 h 6907842"/>
              <a:gd name="connsiteX2" fmla="*/ 6053499 w 6066057"/>
              <a:gd name="connsiteY2" fmla="*/ 6907800 h 6907842"/>
              <a:gd name="connsiteX3" fmla="*/ 0 w 6066057"/>
              <a:gd name="connsiteY3" fmla="*/ 6899491 h 6907842"/>
              <a:gd name="connsiteX4" fmla="*/ 20941 w 6066057"/>
              <a:gd name="connsiteY4" fmla="*/ 5391779 h 6907842"/>
              <a:gd name="connsiteX5" fmla="*/ 2891251 w 6066057"/>
              <a:gd name="connsiteY5" fmla="*/ 19750 h 6907842"/>
              <a:gd name="connsiteX0" fmla="*/ 2891251 w 6066057"/>
              <a:gd name="connsiteY0" fmla="*/ 19750 h 6907842"/>
              <a:gd name="connsiteX1" fmla="*/ 6065784 w 6066057"/>
              <a:gd name="connsiteY1" fmla="*/ 10438 h 6907842"/>
              <a:gd name="connsiteX2" fmla="*/ 6053499 w 6066057"/>
              <a:gd name="connsiteY2" fmla="*/ 6907800 h 6907842"/>
              <a:gd name="connsiteX3" fmla="*/ 0 w 6066057"/>
              <a:gd name="connsiteY3" fmla="*/ 6899491 h 6907842"/>
              <a:gd name="connsiteX4" fmla="*/ 2891251 w 6066057"/>
              <a:gd name="connsiteY4" fmla="*/ 19750 h 6907842"/>
              <a:gd name="connsiteX0" fmla="*/ 2891251 w 6066057"/>
              <a:gd name="connsiteY0" fmla="*/ 19750 h 6907842"/>
              <a:gd name="connsiteX1" fmla="*/ 6065784 w 6066057"/>
              <a:gd name="connsiteY1" fmla="*/ 10438 h 6907842"/>
              <a:gd name="connsiteX2" fmla="*/ 6053499 w 6066057"/>
              <a:gd name="connsiteY2" fmla="*/ 6907800 h 6907842"/>
              <a:gd name="connsiteX3" fmla="*/ 0 w 6066057"/>
              <a:gd name="connsiteY3" fmla="*/ 6899491 h 6907842"/>
              <a:gd name="connsiteX4" fmla="*/ 2891251 w 6066057"/>
              <a:gd name="connsiteY4" fmla="*/ 19750 h 6907842"/>
              <a:gd name="connsiteX0" fmla="*/ 2891251 w 6066057"/>
              <a:gd name="connsiteY0" fmla="*/ 19750 h 6907842"/>
              <a:gd name="connsiteX1" fmla="*/ 6065784 w 6066057"/>
              <a:gd name="connsiteY1" fmla="*/ 10438 h 6907842"/>
              <a:gd name="connsiteX2" fmla="*/ 6053499 w 6066057"/>
              <a:gd name="connsiteY2" fmla="*/ 6907800 h 6907842"/>
              <a:gd name="connsiteX3" fmla="*/ 0 w 6066057"/>
              <a:gd name="connsiteY3" fmla="*/ 6899491 h 6907842"/>
              <a:gd name="connsiteX4" fmla="*/ 2891251 w 6066057"/>
              <a:gd name="connsiteY4" fmla="*/ 19750 h 6907842"/>
              <a:gd name="connsiteX0" fmla="*/ 2891251 w 6066057"/>
              <a:gd name="connsiteY0" fmla="*/ 19750 h 6907842"/>
              <a:gd name="connsiteX1" fmla="*/ 6065784 w 6066057"/>
              <a:gd name="connsiteY1" fmla="*/ 10438 h 6907842"/>
              <a:gd name="connsiteX2" fmla="*/ 6053499 w 6066057"/>
              <a:gd name="connsiteY2" fmla="*/ 6907800 h 6907842"/>
              <a:gd name="connsiteX3" fmla="*/ 0 w 6066057"/>
              <a:gd name="connsiteY3" fmla="*/ 6899491 h 6907842"/>
              <a:gd name="connsiteX4" fmla="*/ 2891251 w 6066057"/>
              <a:gd name="connsiteY4" fmla="*/ 19750 h 6907842"/>
              <a:gd name="connsiteX0" fmla="*/ 2891251 w 6066057"/>
              <a:gd name="connsiteY0" fmla="*/ 19750 h 6907842"/>
              <a:gd name="connsiteX1" fmla="*/ 6065784 w 6066057"/>
              <a:gd name="connsiteY1" fmla="*/ 10438 h 6907842"/>
              <a:gd name="connsiteX2" fmla="*/ 6053499 w 6066057"/>
              <a:gd name="connsiteY2" fmla="*/ 6907800 h 6907842"/>
              <a:gd name="connsiteX3" fmla="*/ 0 w 6066057"/>
              <a:gd name="connsiteY3" fmla="*/ 6899491 h 6907842"/>
              <a:gd name="connsiteX4" fmla="*/ 2891251 w 6066057"/>
              <a:gd name="connsiteY4" fmla="*/ 19750 h 6907842"/>
              <a:gd name="connsiteX0" fmla="*/ 2891251 w 6066057"/>
              <a:gd name="connsiteY0" fmla="*/ 0 h 6918211"/>
              <a:gd name="connsiteX1" fmla="*/ 6065784 w 6066057"/>
              <a:gd name="connsiteY1" fmla="*/ 20807 h 6918211"/>
              <a:gd name="connsiteX2" fmla="*/ 6053499 w 6066057"/>
              <a:gd name="connsiteY2" fmla="*/ 6918169 h 6918211"/>
              <a:gd name="connsiteX3" fmla="*/ 0 w 6066057"/>
              <a:gd name="connsiteY3" fmla="*/ 6909860 h 6918211"/>
              <a:gd name="connsiteX4" fmla="*/ 2891251 w 6066057"/>
              <a:gd name="connsiteY4" fmla="*/ 0 h 6918211"/>
              <a:gd name="connsiteX0" fmla="*/ 2891251 w 6073557"/>
              <a:gd name="connsiteY0" fmla="*/ 1100 h 6919310"/>
              <a:gd name="connsiteX1" fmla="*/ 6073285 w 6073557"/>
              <a:gd name="connsiteY1" fmla="*/ 14377 h 6919310"/>
              <a:gd name="connsiteX2" fmla="*/ 6053499 w 6073557"/>
              <a:gd name="connsiteY2" fmla="*/ 6919269 h 6919310"/>
              <a:gd name="connsiteX3" fmla="*/ 0 w 6073557"/>
              <a:gd name="connsiteY3" fmla="*/ 6910960 h 6919310"/>
              <a:gd name="connsiteX4" fmla="*/ 2891251 w 6073557"/>
              <a:gd name="connsiteY4" fmla="*/ 1100 h 6919310"/>
              <a:gd name="connsiteX0" fmla="*/ 2891251 w 6073557"/>
              <a:gd name="connsiteY0" fmla="*/ 1100 h 6911781"/>
              <a:gd name="connsiteX1" fmla="*/ 6073285 w 6073557"/>
              <a:gd name="connsiteY1" fmla="*/ 14377 h 6911781"/>
              <a:gd name="connsiteX2" fmla="*/ 6068502 w 6073557"/>
              <a:gd name="connsiteY2" fmla="*/ 6911739 h 6911781"/>
              <a:gd name="connsiteX3" fmla="*/ 0 w 6073557"/>
              <a:gd name="connsiteY3" fmla="*/ 6910960 h 6911781"/>
              <a:gd name="connsiteX4" fmla="*/ 2891251 w 6073557"/>
              <a:gd name="connsiteY4" fmla="*/ 1100 h 6911781"/>
              <a:gd name="connsiteX0" fmla="*/ 2906254 w 6088560"/>
              <a:gd name="connsiteY0" fmla="*/ 1100 h 6933549"/>
              <a:gd name="connsiteX1" fmla="*/ 6088288 w 6088560"/>
              <a:gd name="connsiteY1" fmla="*/ 14377 h 6933549"/>
              <a:gd name="connsiteX2" fmla="*/ 6083505 w 6088560"/>
              <a:gd name="connsiteY2" fmla="*/ 6911739 h 6933549"/>
              <a:gd name="connsiteX3" fmla="*/ 0 w 6088560"/>
              <a:gd name="connsiteY3" fmla="*/ 6933549 h 6933549"/>
              <a:gd name="connsiteX4" fmla="*/ 2906254 w 6088560"/>
              <a:gd name="connsiteY4" fmla="*/ 1100 h 6933549"/>
              <a:gd name="connsiteX0" fmla="*/ 2906254 w 9163888"/>
              <a:gd name="connsiteY0" fmla="*/ 14528 h 6946977"/>
              <a:gd name="connsiteX1" fmla="*/ 9163748 w 9163888"/>
              <a:gd name="connsiteY1" fmla="*/ 11253 h 6946977"/>
              <a:gd name="connsiteX2" fmla="*/ 6083505 w 9163888"/>
              <a:gd name="connsiteY2" fmla="*/ 6925167 h 6946977"/>
              <a:gd name="connsiteX3" fmla="*/ 0 w 9163888"/>
              <a:gd name="connsiteY3" fmla="*/ 6946977 h 6946977"/>
              <a:gd name="connsiteX4" fmla="*/ 2906254 w 9163888"/>
              <a:gd name="connsiteY4" fmla="*/ 14528 h 6946977"/>
              <a:gd name="connsiteX0" fmla="*/ 2906254 w 9163888"/>
              <a:gd name="connsiteY0" fmla="*/ 14528 h 6946977"/>
              <a:gd name="connsiteX1" fmla="*/ 9163748 w 9163888"/>
              <a:gd name="connsiteY1" fmla="*/ 11253 h 6946977"/>
              <a:gd name="connsiteX2" fmla="*/ 6256655 w 9163888"/>
              <a:gd name="connsiteY2" fmla="*/ 6933444 h 6946977"/>
              <a:gd name="connsiteX3" fmla="*/ 0 w 9163888"/>
              <a:gd name="connsiteY3" fmla="*/ 6946977 h 6946977"/>
              <a:gd name="connsiteX4" fmla="*/ 2906254 w 9163888"/>
              <a:gd name="connsiteY4" fmla="*/ 14528 h 6946977"/>
              <a:gd name="connsiteX0" fmla="*/ 567043 w 9759923"/>
              <a:gd name="connsiteY0" fmla="*/ 14528 h 6946977"/>
              <a:gd name="connsiteX1" fmla="*/ 9759828 w 9759923"/>
              <a:gd name="connsiteY1" fmla="*/ 11253 h 6946977"/>
              <a:gd name="connsiteX2" fmla="*/ 6852735 w 9759923"/>
              <a:gd name="connsiteY2" fmla="*/ 6933444 h 6946977"/>
              <a:gd name="connsiteX3" fmla="*/ 596080 w 9759923"/>
              <a:gd name="connsiteY3" fmla="*/ 6946977 h 6946977"/>
              <a:gd name="connsiteX4" fmla="*/ 567043 w 9759923"/>
              <a:gd name="connsiteY4" fmla="*/ 14528 h 6946977"/>
              <a:gd name="connsiteX0" fmla="*/ 32 w 9192912"/>
              <a:gd name="connsiteY0" fmla="*/ 14528 h 6946977"/>
              <a:gd name="connsiteX1" fmla="*/ 9192817 w 9192912"/>
              <a:gd name="connsiteY1" fmla="*/ 11253 h 6946977"/>
              <a:gd name="connsiteX2" fmla="*/ 6285724 w 9192912"/>
              <a:gd name="connsiteY2" fmla="*/ 6933444 h 6946977"/>
              <a:gd name="connsiteX3" fmla="*/ 29069 w 9192912"/>
              <a:gd name="connsiteY3" fmla="*/ 6946977 h 6946977"/>
              <a:gd name="connsiteX4" fmla="*/ 32 w 9192912"/>
              <a:gd name="connsiteY4" fmla="*/ 14528 h 6946977"/>
              <a:gd name="connsiteX0" fmla="*/ 3944 w 9196824"/>
              <a:gd name="connsiteY0" fmla="*/ 14528 h 6938701"/>
              <a:gd name="connsiteX1" fmla="*/ 9196729 w 9196824"/>
              <a:gd name="connsiteY1" fmla="*/ 11253 h 6938701"/>
              <a:gd name="connsiteX2" fmla="*/ 6289636 w 9196824"/>
              <a:gd name="connsiteY2" fmla="*/ 6933444 h 6938701"/>
              <a:gd name="connsiteX3" fmla="*/ 0 w 9196824"/>
              <a:gd name="connsiteY3" fmla="*/ 6938701 h 6938701"/>
              <a:gd name="connsiteX4" fmla="*/ 3944 w 9196824"/>
              <a:gd name="connsiteY4" fmla="*/ 14528 h 6938701"/>
              <a:gd name="connsiteX0" fmla="*/ 5259 w 9198139"/>
              <a:gd name="connsiteY0" fmla="*/ 14528 h 6938724"/>
              <a:gd name="connsiteX1" fmla="*/ 9198044 w 9198139"/>
              <a:gd name="connsiteY1" fmla="*/ 11253 h 6938724"/>
              <a:gd name="connsiteX2" fmla="*/ 6290951 w 9198139"/>
              <a:gd name="connsiteY2" fmla="*/ 6933444 h 6938724"/>
              <a:gd name="connsiteX3" fmla="*/ 1315 w 9198139"/>
              <a:gd name="connsiteY3" fmla="*/ 6938701 h 6938724"/>
              <a:gd name="connsiteX4" fmla="*/ 5259 w 9198139"/>
              <a:gd name="connsiteY4" fmla="*/ 14528 h 6938724"/>
              <a:gd name="connsiteX0" fmla="*/ 5259 w 9198139"/>
              <a:gd name="connsiteY0" fmla="*/ 14528 h 6938724"/>
              <a:gd name="connsiteX1" fmla="*/ 9198044 w 9198139"/>
              <a:gd name="connsiteY1" fmla="*/ 11253 h 6938724"/>
              <a:gd name="connsiteX2" fmla="*/ 6290951 w 9198139"/>
              <a:gd name="connsiteY2" fmla="*/ 6933444 h 6938724"/>
              <a:gd name="connsiteX3" fmla="*/ 1315 w 9198139"/>
              <a:gd name="connsiteY3" fmla="*/ 6938701 h 6938724"/>
              <a:gd name="connsiteX4" fmla="*/ 5259 w 9198139"/>
              <a:gd name="connsiteY4" fmla="*/ 14528 h 6938724"/>
              <a:gd name="connsiteX0" fmla="*/ 5259 w 9198139"/>
              <a:gd name="connsiteY0" fmla="*/ 14528 h 6950037"/>
              <a:gd name="connsiteX1" fmla="*/ 9198044 w 9198139"/>
              <a:gd name="connsiteY1" fmla="*/ 11253 h 6950037"/>
              <a:gd name="connsiteX2" fmla="*/ 5944653 w 9198139"/>
              <a:gd name="connsiteY2" fmla="*/ 6949996 h 6950037"/>
              <a:gd name="connsiteX3" fmla="*/ 1315 w 9198139"/>
              <a:gd name="connsiteY3" fmla="*/ 6938701 h 6950037"/>
              <a:gd name="connsiteX4" fmla="*/ 5259 w 9198139"/>
              <a:gd name="connsiteY4" fmla="*/ 14528 h 6950037"/>
              <a:gd name="connsiteX0" fmla="*/ 5259 w 9198139"/>
              <a:gd name="connsiteY0" fmla="*/ 14528 h 6941762"/>
              <a:gd name="connsiteX1" fmla="*/ 9198044 w 9198139"/>
              <a:gd name="connsiteY1" fmla="*/ 11253 h 6941762"/>
              <a:gd name="connsiteX2" fmla="*/ 6249725 w 9198139"/>
              <a:gd name="connsiteY2" fmla="*/ 6941721 h 6941762"/>
              <a:gd name="connsiteX3" fmla="*/ 1315 w 9198139"/>
              <a:gd name="connsiteY3" fmla="*/ 6938701 h 6941762"/>
              <a:gd name="connsiteX4" fmla="*/ 5259 w 9198139"/>
              <a:gd name="connsiteY4" fmla="*/ 14528 h 6941762"/>
              <a:gd name="connsiteX0" fmla="*/ 5259 w 9198139"/>
              <a:gd name="connsiteY0" fmla="*/ 14528 h 6955449"/>
              <a:gd name="connsiteX1" fmla="*/ 9198044 w 9198139"/>
              <a:gd name="connsiteY1" fmla="*/ 11253 h 6955449"/>
              <a:gd name="connsiteX2" fmla="*/ 6249725 w 9198139"/>
              <a:gd name="connsiteY2" fmla="*/ 6941721 h 6955449"/>
              <a:gd name="connsiteX3" fmla="*/ 1315 w 9198139"/>
              <a:gd name="connsiteY3" fmla="*/ 6938701 h 6955449"/>
              <a:gd name="connsiteX4" fmla="*/ 5259 w 9198139"/>
              <a:gd name="connsiteY4" fmla="*/ 14528 h 6955449"/>
              <a:gd name="connsiteX0" fmla="*/ 5259 w 9198139"/>
              <a:gd name="connsiteY0" fmla="*/ 14528 h 6938724"/>
              <a:gd name="connsiteX1" fmla="*/ 9198044 w 9198139"/>
              <a:gd name="connsiteY1" fmla="*/ 11253 h 6938724"/>
              <a:gd name="connsiteX2" fmla="*/ 6785663 w 9198139"/>
              <a:gd name="connsiteY2" fmla="*/ 6221711 h 6938724"/>
              <a:gd name="connsiteX3" fmla="*/ 1315 w 9198139"/>
              <a:gd name="connsiteY3" fmla="*/ 6938701 h 6938724"/>
              <a:gd name="connsiteX4" fmla="*/ 5259 w 9198139"/>
              <a:gd name="connsiteY4" fmla="*/ 14528 h 6938724"/>
              <a:gd name="connsiteX0" fmla="*/ 5259 w 9198139"/>
              <a:gd name="connsiteY0" fmla="*/ 14528 h 6944393"/>
              <a:gd name="connsiteX1" fmla="*/ 9198044 w 9198139"/>
              <a:gd name="connsiteY1" fmla="*/ 11253 h 6944393"/>
              <a:gd name="connsiteX2" fmla="*/ 6290951 w 9198139"/>
              <a:gd name="connsiteY2" fmla="*/ 6925170 h 6944393"/>
              <a:gd name="connsiteX3" fmla="*/ 1315 w 9198139"/>
              <a:gd name="connsiteY3" fmla="*/ 6938701 h 6944393"/>
              <a:gd name="connsiteX4" fmla="*/ 5259 w 9198139"/>
              <a:gd name="connsiteY4" fmla="*/ 14528 h 6944393"/>
              <a:gd name="connsiteX0" fmla="*/ 5259 w 9198139"/>
              <a:gd name="connsiteY0" fmla="*/ 14528 h 6944393"/>
              <a:gd name="connsiteX1" fmla="*/ 9198044 w 9198139"/>
              <a:gd name="connsiteY1" fmla="*/ 11253 h 6944393"/>
              <a:gd name="connsiteX2" fmla="*/ 6290951 w 9198139"/>
              <a:gd name="connsiteY2" fmla="*/ 6925170 h 6944393"/>
              <a:gd name="connsiteX3" fmla="*/ 1315 w 9198139"/>
              <a:gd name="connsiteY3" fmla="*/ 6938701 h 6944393"/>
              <a:gd name="connsiteX4" fmla="*/ 5259 w 9198139"/>
              <a:gd name="connsiteY4" fmla="*/ 14528 h 6944393"/>
              <a:gd name="connsiteX0" fmla="*/ 5259 w 9535267"/>
              <a:gd name="connsiteY0" fmla="*/ 14528 h 6944393"/>
              <a:gd name="connsiteX1" fmla="*/ 9198044 w 9535267"/>
              <a:gd name="connsiteY1" fmla="*/ 11253 h 6944393"/>
              <a:gd name="connsiteX2" fmla="*/ 7424201 w 9535267"/>
              <a:gd name="connsiteY2" fmla="*/ 4222712 h 6944393"/>
              <a:gd name="connsiteX3" fmla="*/ 6290951 w 9535267"/>
              <a:gd name="connsiteY3" fmla="*/ 6925170 h 6944393"/>
              <a:gd name="connsiteX4" fmla="*/ 1315 w 9535267"/>
              <a:gd name="connsiteY4" fmla="*/ 6938701 h 6944393"/>
              <a:gd name="connsiteX5" fmla="*/ 5259 w 9535267"/>
              <a:gd name="connsiteY5" fmla="*/ 14528 h 6944393"/>
              <a:gd name="connsiteX0" fmla="*/ 5259 w 9453824"/>
              <a:gd name="connsiteY0" fmla="*/ 14528 h 7045699"/>
              <a:gd name="connsiteX1" fmla="*/ 9198044 w 9453824"/>
              <a:gd name="connsiteY1" fmla="*/ 11253 h 7045699"/>
              <a:gd name="connsiteX2" fmla="*/ 6327589 w 9453824"/>
              <a:gd name="connsiteY2" fmla="*/ 6531713 h 7045699"/>
              <a:gd name="connsiteX3" fmla="*/ 6290951 w 9453824"/>
              <a:gd name="connsiteY3" fmla="*/ 6925170 h 7045699"/>
              <a:gd name="connsiteX4" fmla="*/ 1315 w 9453824"/>
              <a:gd name="connsiteY4" fmla="*/ 6938701 h 7045699"/>
              <a:gd name="connsiteX5" fmla="*/ 5259 w 9453824"/>
              <a:gd name="connsiteY5" fmla="*/ 14528 h 7045699"/>
              <a:gd name="connsiteX0" fmla="*/ 5259 w 9523772"/>
              <a:gd name="connsiteY0" fmla="*/ 14528 h 7598415"/>
              <a:gd name="connsiteX1" fmla="*/ 9198044 w 9523772"/>
              <a:gd name="connsiteY1" fmla="*/ 11253 h 7598415"/>
              <a:gd name="connsiteX2" fmla="*/ 6327589 w 9523772"/>
              <a:gd name="connsiteY2" fmla="*/ 6531713 h 7598415"/>
              <a:gd name="connsiteX3" fmla="*/ 1315 w 9523772"/>
              <a:gd name="connsiteY3" fmla="*/ 6938701 h 7598415"/>
              <a:gd name="connsiteX4" fmla="*/ 5259 w 9523772"/>
              <a:gd name="connsiteY4" fmla="*/ 14528 h 7598415"/>
              <a:gd name="connsiteX0" fmla="*/ 5259 w 9520148"/>
              <a:gd name="connsiteY0" fmla="*/ 14528 h 7774219"/>
              <a:gd name="connsiteX1" fmla="*/ 9198044 w 9520148"/>
              <a:gd name="connsiteY1" fmla="*/ 11253 h 7774219"/>
              <a:gd name="connsiteX2" fmla="*/ 6286364 w 9520148"/>
              <a:gd name="connsiteY2" fmla="*/ 6928960 h 7774219"/>
              <a:gd name="connsiteX3" fmla="*/ 1315 w 9520148"/>
              <a:gd name="connsiteY3" fmla="*/ 6938701 h 7774219"/>
              <a:gd name="connsiteX4" fmla="*/ 5259 w 9520148"/>
              <a:gd name="connsiteY4" fmla="*/ 14528 h 7774219"/>
              <a:gd name="connsiteX0" fmla="*/ 5259 w 9440741"/>
              <a:gd name="connsiteY0" fmla="*/ 14528 h 7774219"/>
              <a:gd name="connsiteX1" fmla="*/ 9198044 w 9440741"/>
              <a:gd name="connsiteY1" fmla="*/ 11253 h 7774219"/>
              <a:gd name="connsiteX2" fmla="*/ 6286364 w 9440741"/>
              <a:gd name="connsiteY2" fmla="*/ 6928960 h 7774219"/>
              <a:gd name="connsiteX3" fmla="*/ 1315 w 9440741"/>
              <a:gd name="connsiteY3" fmla="*/ 6938701 h 7774219"/>
              <a:gd name="connsiteX4" fmla="*/ 5259 w 9440741"/>
              <a:gd name="connsiteY4" fmla="*/ 14528 h 7774219"/>
              <a:gd name="connsiteX0" fmla="*/ 5259 w 9393186"/>
              <a:gd name="connsiteY0" fmla="*/ 14528 h 7774219"/>
              <a:gd name="connsiteX1" fmla="*/ 9198044 w 9393186"/>
              <a:gd name="connsiteY1" fmla="*/ 11253 h 7774219"/>
              <a:gd name="connsiteX2" fmla="*/ 6286364 w 9393186"/>
              <a:gd name="connsiteY2" fmla="*/ 6928960 h 7774219"/>
              <a:gd name="connsiteX3" fmla="*/ 1315 w 9393186"/>
              <a:gd name="connsiteY3" fmla="*/ 6938701 h 7774219"/>
              <a:gd name="connsiteX4" fmla="*/ 5259 w 9393186"/>
              <a:gd name="connsiteY4" fmla="*/ 14528 h 7774219"/>
              <a:gd name="connsiteX0" fmla="*/ 5259 w 9458240"/>
              <a:gd name="connsiteY0" fmla="*/ 14528 h 7774219"/>
              <a:gd name="connsiteX1" fmla="*/ 9198044 w 9458240"/>
              <a:gd name="connsiteY1" fmla="*/ 11253 h 7774219"/>
              <a:gd name="connsiteX2" fmla="*/ 6286364 w 9458240"/>
              <a:gd name="connsiteY2" fmla="*/ 6928960 h 7774219"/>
              <a:gd name="connsiteX3" fmla="*/ 1315 w 9458240"/>
              <a:gd name="connsiteY3" fmla="*/ 6938701 h 7774219"/>
              <a:gd name="connsiteX4" fmla="*/ 5259 w 9458240"/>
              <a:gd name="connsiteY4" fmla="*/ 14528 h 7774219"/>
              <a:gd name="connsiteX0" fmla="*/ 5259 w 7160370"/>
              <a:gd name="connsiteY0" fmla="*/ 0 h 7759691"/>
              <a:gd name="connsiteX1" fmla="*/ 6534844 w 7160370"/>
              <a:gd name="connsiteY1" fmla="*/ 87761 h 7759691"/>
              <a:gd name="connsiteX2" fmla="*/ 6286364 w 7160370"/>
              <a:gd name="connsiteY2" fmla="*/ 6914432 h 7759691"/>
              <a:gd name="connsiteX3" fmla="*/ 1315 w 7160370"/>
              <a:gd name="connsiteY3" fmla="*/ 6924173 h 7759691"/>
              <a:gd name="connsiteX4" fmla="*/ 5259 w 7160370"/>
              <a:gd name="connsiteY4" fmla="*/ 0 h 7759691"/>
              <a:gd name="connsiteX0" fmla="*/ 5259 w 9450476"/>
              <a:gd name="connsiteY0" fmla="*/ 7614 h 7767305"/>
              <a:gd name="connsiteX1" fmla="*/ 9189798 w 9450476"/>
              <a:gd name="connsiteY1" fmla="*/ 12614 h 7767305"/>
              <a:gd name="connsiteX2" fmla="*/ 6286364 w 9450476"/>
              <a:gd name="connsiteY2" fmla="*/ 6922046 h 7767305"/>
              <a:gd name="connsiteX3" fmla="*/ 1315 w 9450476"/>
              <a:gd name="connsiteY3" fmla="*/ 6931787 h 7767305"/>
              <a:gd name="connsiteX4" fmla="*/ 5259 w 9450476"/>
              <a:gd name="connsiteY4" fmla="*/ 7614 h 7767305"/>
              <a:gd name="connsiteX0" fmla="*/ 5259 w 9189893"/>
              <a:gd name="connsiteY0" fmla="*/ 7614 h 7767305"/>
              <a:gd name="connsiteX1" fmla="*/ 9189798 w 9189893"/>
              <a:gd name="connsiteY1" fmla="*/ 12614 h 7767305"/>
              <a:gd name="connsiteX2" fmla="*/ 6286364 w 9189893"/>
              <a:gd name="connsiteY2" fmla="*/ 6922046 h 7767305"/>
              <a:gd name="connsiteX3" fmla="*/ 1315 w 9189893"/>
              <a:gd name="connsiteY3" fmla="*/ 6931787 h 7767305"/>
              <a:gd name="connsiteX4" fmla="*/ 5259 w 9189893"/>
              <a:gd name="connsiteY4" fmla="*/ 7614 h 7767305"/>
              <a:gd name="connsiteX0" fmla="*/ 5259 w 9189893"/>
              <a:gd name="connsiteY0" fmla="*/ 7614 h 7767305"/>
              <a:gd name="connsiteX1" fmla="*/ 9189798 w 9189893"/>
              <a:gd name="connsiteY1" fmla="*/ 12614 h 7767305"/>
              <a:gd name="connsiteX2" fmla="*/ 6286364 w 9189893"/>
              <a:gd name="connsiteY2" fmla="*/ 6922046 h 7767305"/>
              <a:gd name="connsiteX3" fmla="*/ 1315 w 9189893"/>
              <a:gd name="connsiteY3" fmla="*/ 6931787 h 7767305"/>
              <a:gd name="connsiteX4" fmla="*/ 5259 w 9189893"/>
              <a:gd name="connsiteY4" fmla="*/ 7614 h 7767305"/>
              <a:gd name="connsiteX0" fmla="*/ 5259 w 9189893"/>
              <a:gd name="connsiteY0" fmla="*/ 7614 h 7767305"/>
              <a:gd name="connsiteX1" fmla="*/ 9189798 w 9189893"/>
              <a:gd name="connsiteY1" fmla="*/ 12614 h 7767305"/>
              <a:gd name="connsiteX2" fmla="*/ 6286364 w 9189893"/>
              <a:gd name="connsiteY2" fmla="*/ 6922046 h 7767305"/>
              <a:gd name="connsiteX3" fmla="*/ 1315 w 9189893"/>
              <a:gd name="connsiteY3" fmla="*/ 6931787 h 7767305"/>
              <a:gd name="connsiteX4" fmla="*/ 5259 w 9189893"/>
              <a:gd name="connsiteY4" fmla="*/ 7614 h 7767305"/>
              <a:gd name="connsiteX0" fmla="*/ 5259 w 9189893"/>
              <a:gd name="connsiteY0" fmla="*/ 7614 h 7767305"/>
              <a:gd name="connsiteX1" fmla="*/ 9189798 w 9189893"/>
              <a:gd name="connsiteY1" fmla="*/ 12614 h 7767305"/>
              <a:gd name="connsiteX2" fmla="*/ 6286364 w 9189893"/>
              <a:gd name="connsiteY2" fmla="*/ 6922046 h 7767305"/>
              <a:gd name="connsiteX3" fmla="*/ 1315 w 9189893"/>
              <a:gd name="connsiteY3" fmla="*/ 6931787 h 7767305"/>
              <a:gd name="connsiteX4" fmla="*/ 5259 w 9189893"/>
              <a:gd name="connsiteY4" fmla="*/ 7614 h 7767305"/>
              <a:gd name="connsiteX0" fmla="*/ 5259 w 9189893"/>
              <a:gd name="connsiteY0" fmla="*/ 7614 h 7411135"/>
              <a:gd name="connsiteX1" fmla="*/ 9189798 w 9189893"/>
              <a:gd name="connsiteY1" fmla="*/ 12614 h 7411135"/>
              <a:gd name="connsiteX2" fmla="*/ 6286364 w 9189893"/>
              <a:gd name="connsiteY2" fmla="*/ 6922046 h 7411135"/>
              <a:gd name="connsiteX3" fmla="*/ 1315 w 9189893"/>
              <a:gd name="connsiteY3" fmla="*/ 6931787 h 7411135"/>
              <a:gd name="connsiteX4" fmla="*/ 5259 w 9189893"/>
              <a:gd name="connsiteY4" fmla="*/ 7614 h 7411135"/>
              <a:gd name="connsiteX0" fmla="*/ 5259 w 9189893"/>
              <a:gd name="connsiteY0" fmla="*/ 7614 h 6944563"/>
              <a:gd name="connsiteX1" fmla="*/ 9189798 w 9189893"/>
              <a:gd name="connsiteY1" fmla="*/ 12614 h 6944563"/>
              <a:gd name="connsiteX2" fmla="*/ 6286364 w 9189893"/>
              <a:gd name="connsiteY2" fmla="*/ 6922046 h 6944563"/>
              <a:gd name="connsiteX3" fmla="*/ 1315 w 9189893"/>
              <a:gd name="connsiteY3" fmla="*/ 6931787 h 6944563"/>
              <a:gd name="connsiteX4" fmla="*/ 5259 w 9189893"/>
              <a:gd name="connsiteY4" fmla="*/ 7614 h 6944563"/>
              <a:gd name="connsiteX0" fmla="*/ 31 w 9242382"/>
              <a:gd name="connsiteY0" fmla="*/ 0 h 7061088"/>
              <a:gd name="connsiteX1" fmla="*/ 9242287 w 9242382"/>
              <a:gd name="connsiteY1" fmla="*/ 129139 h 7061088"/>
              <a:gd name="connsiteX2" fmla="*/ 6338853 w 9242382"/>
              <a:gd name="connsiteY2" fmla="*/ 7038571 h 7061088"/>
              <a:gd name="connsiteX3" fmla="*/ 53804 w 9242382"/>
              <a:gd name="connsiteY3" fmla="*/ 7048312 h 7061088"/>
              <a:gd name="connsiteX4" fmla="*/ 31 w 9242382"/>
              <a:gd name="connsiteY4" fmla="*/ 0 h 7061088"/>
              <a:gd name="connsiteX0" fmla="*/ 62079 w 9188998"/>
              <a:gd name="connsiteY0" fmla="*/ 460116 h 6933609"/>
              <a:gd name="connsiteX1" fmla="*/ 9188902 w 9188998"/>
              <a:gd name="connsiteY1" fmla="*/ 1660 h 6933609"/>
              <a:gd name="connsiteX2" fmla="*/ 6285468 w 9188998"/>
              <a:gd name="connsiteY2" fmla="*/ 6911092 h 6933609"/>
              <a:gd name="connsiteX3" fmla="*/ 419 w 9188998"/>
              <a:gd name="connsiteY3" fmla="*/ 6920833 h 6933609"/>
              <a:gd name="connsiteX4" fmla="*/ 62079 w 9188998"/>
              <a:gd name="connsiteY4" fmla="*/ 460116 h 6933609"/>
              <a:gd name="connsiteX0" fmla="*/ 31 w 9192910"/>
              <a:gd name="connsiteY0" fmla="*/ 0 h 6953501"/>
              <a:gd name="connsiteX1" fmla="*/ 9192815 w 9192910"/>
              <a:gd name="connsiteY1" fmla="*/ 21552 h 6953501"/>
              <a:gd name="connsiteX2" fmla="*/ 6289381 w 9192910"/>
              <a:gd name="connsiteY2" fmla="*/ 6930984 h 6953501"/>
              <a:gd name="connsiteX3" fmla="*/ 4332 w 9192910"/>
              <a:gd name="connsiteY3" fmla="*/ 6940725 h 6953501"/>
              <a:gd name="connsiteX4" fmla="*/ 31 w 9192910"/>
              <a:gd name="connsiteY4" fmla="*/ 0 h 6953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2910" h="6953501">
                <a:moveTo>
                  <a:pt x="31" y="0"/>
                </a:moveTo>
                <a:cubicBezTo>
                  <a:pt x="-19640" y="19664"/>
                  <a:pt x="9227234" y="-12861"/>
                  <a:pt x="9192815" y="21552"/>
                </a:cubicBezTo>
                <a:cubicBezTo>
                  <a:pt x="8252572" y="1509135"/>
                  <a:pt x="7228517" y="3682584"/>
                  <a:pt x="6289381" y="6930984"/>
                </a:cubicBezTo>
                <a:cubicBezTo>
                  <a:pt x="6281955" y="6926921"/>
                  <a:pt x="2669" y="6975871"/>
                  <a:pt x="4332" y="6940725"/>
                </a:cubicBezTo>
                <a:cubicBezTo>
                  <a:pt x="-2565" y="6955528"/>
                  <a:pt x="12252" y="10009"/>
                  <a:pt x="31" y="0"/>
                </a:cubicBezTo>
                <a:close/>
              </a:path>
            </a:pathLst>
          </a:custGeom>
          <a:solidFill>
            <a:srgbClr val="3B2E82"/>
          </a:solidFill>
        </p:spPr>
        <p:txBody>
          <a:bodyPr anchor="ctr" anchorCtr="0">
            <a:normAutofit/>
          </a:bodyPr>
          <a:lstStyle>
            <a:lvl1pPr marL="0" indent="0" algn="ctr">
              <a:buFontTx/>
              <a:buNone/>
              <a:defRPr sz="1500" baseline="0">
                <a:solidFill>
                  <a:schemeClr val="bg1">
                    <a:alpha val="0"/>
                  </a:schemeClr>
                </a:solidFill>
                <a:latin typeface="MuktaMahee Regular" panose="020B0000000000000000" pitchFamily="34" charset="77"/>
              </a:defRPr>
            </a:lvl1pPr>
          </a:lstStyle>
          <a:p>
            <a:r>
              <a:rPr lang="en-US" dirty="0"/>
              <a:t>[ Insert Picture ]</a:t>
            </a:r>
          </a:p>
        </p:txBody>
      </p:sp>
      <p:sp>
        <p:nvSpPr>
          <p:cNvPr id="13" name="Picture Placeholder 46">
            <a:extLst>
              <a:ext uri="{FF2B5EF4-FFF2-40B4-BE49-F238E27FC236}">
                <a16:creationId xmlns:a16="http://schemas.microsoft.com/office/drawing/2014/main" id="{0F4DBF77-A720-CF4B-A0C4-E21D8D076FD6}"/>
              </a:ext>
            </a:extLst>
          </p:cNvPr>
          <p:cNvSpPr>
            <a:spLocks noGrp="1"/>
          </p:cNvSpPr>
          <p:nvPr>
            <p:ph type="pic" sz="quarter" idx="11" hasCustomPrompt="1"/>
          </p:nvPr>
        </p:nvSpPr>
        <p:spPr>
          <a:xfrm>
            <a:off x="-14771" y="-20440"/>
            <a:ext cx="9184703" cy="6921450"/>
          </a:xfrm>
          <a:custGeom>
            <a:avLst/>
            <a:gdLst>
              <a:gd name="connsiteX0" fmla="*/ 0 w 2743187"/>
              <a:gd name="connsiteY0" fmla="*/ 0 h 2854509"/>
              <a:gd name="connsiteX1" fmla="*/ 2285980 w 2743187"/>
              <a:gd name="connsiteY1" fmla="*/ 0 h 2854509"/>
              <a:gd name="connsiteX2" fmla="*/ 2743187 w 2743187"/>
              <a:gd name="connsiteY2" fmla="*/ 457207 h 2854509"/>
              <a:gd name="connsiteX3" fmla="*/ 2743187 w 2743187"/>
              <a:gd name="connsiteY3" fmla="*/ 2854509 h 2854509"/>
              <a:gd name="connsiteX4" fmla="*/ 2743187 w 2743187"/>
              <a:gd name="connsiteY4" fmla="*/ 2854509 h 2854509"/>
              <a:gd name="connsiteX5" fmla="*/ 457207 w 2743187"/>
              <a:gd name="connsiteY5" fmla="*/ 2854509 h 2854509"/>
              <a:gd name="connsiteX6" fmla="*/ 0 w 2743187"/>
              <a:gd name="connsiteY6" fmla="*/ 2397302 h 2854509"/>
              <a:gd name="connsiteX7" fmla="*/ 0 w 2743187"/>
              <a:gd name="connsiteY7" fmla="*/ 0 h 2854509"/>
              <a:gd name="connsiteX0" fmla="*/ 0 w 2743187"/>
              <a:gd name="connsiteY0" fmla="*/ 2462981 h 5317490"/>
              <a:gd name="connsiteX1" fmla="*/ 1460070 w 2743187"/>
              <a:gd name="connsiteY1" fmla="*/ 0 h 5317490"/>
              <a:gd name="connsiteX2" fmla="*/ 2743187 w 2743187"/>
              <a:gd name="connsiteY2" fmla="*/ 2920188 h 5317490"/>
              <a:gd name="connsiteX3" fmla="*/ 2743187 w 2743187"/>
              <a:gd name="connsiteY3" fmla="*/ 5317490 h 5317490"/>
              <a:gd name="connsiteX4" fmla="*/ 2743187 w 2743187"/>
              <a:gd name="connsiteY4" fmla="*/ 5317490 h 5317490"/>
              <a:gd name="connsiteX5" fmla="*/ 457207 w 2743187"/>
              <a:gd name="connsiteY5" fmla="*/ 5317490 h 5317490"/>
              <a:gd name="connsiteX6" fmla="*/ 0 w 2743187"/>
              <a:gd name="connsiteY6" fmla="*/ 4860283 h 5317490"/>
              <a:gd name="connsiteX7" fmla="*/ 0 w 2743187"/>
              <a:gd name="connsiteY7" fmla="*/ 2462981 h 5317490"/>
              <a:gd name="connsiteX0" fmla="*/ 0 w 3746070"/>
              <a:gd name="connsiteY0" fmla="*/ 2462981 h 5317490"/>
              <a:gd name="connsiteX1" fmla="*/ 3746070 w 3746070"/>
              <a:gd name="connsiteY1" fmla="*/ 0 h 5317490"/>
              <a:gd name="connsiteX2" fmla="*/ 2743187 w 3746070"/>
              <a:gd name="connsiteY2" fmla="*/ 2920188 h 5317490"/>
              <a:gd name="connsiteX3" fmla="*/ 2743187 w 3746070"/>
              <a:gd name="connsiteY3" fmla="*/ 5317490 h 5317490"/>
              <a:gd name="connsiteX4" fmla="*/ 2743187 w 3746070"/>
              <a:gd name="connsiteY4" fmla="*/ 5317490 h 5317490"/>
              <a:gd name="connsiteX5" fmla="*/ 457207 w 3746070"/>
              <a:gd name="connsiteY5" fmla="*/ 5317490 h 5317490"/>
              <a:gd name="connsiteX6" fmla="*/ 0 w 3746070"/>
              <a:gd name="connsiteY6" fmla="*/ 4860283 h 5317490"/>
              <a:gd name="connsiteX7" fmla="*/ 0 w 3746070"/>
              <a:gd name="connsiteY7" fmla="*/ 2462981 h 5317490"/>
              <a:gd name="connsiteX0" fmla="*/ 0 w 3746070"/>
              <a:gd name="connsiteY0" fmla="*/ 2462981 h 5317490"/>
              <a:gd name="connsiteX1" fmla="*/ 3746070 w 3746070"/>
              <a:gd name="connsiteY1" fmla="*/ 0 h 5317490"/>
              <a:gd name="connsiteX2" fmla="*/ 2743187 w 3746070"/>
              <a:gd name="connsiteY2" fmla="*/ 2920188 h 5317490"/>
              <a:gd name="connsiteX3" fmla="*/ 2743187 w 3746070"/>
              <a:gd name="connsiteY3" fmla="*/ 5317490 h 5317490"/>
              <a:gd name="connsiteX4" fmla="*/ 2743187 w 3746070"/>
              <a:gd name="connsiteY4" fmla="*/ 5317490 h 5317490"/>
              <a:gd name="connsiteX5" fmla="*/ 457207 w 3746070"/>
              <a:gd name="connsiteY5" fmla="*/ 5317490 h 5317490"/>
              <a:gd name="connsiteX6" fmla="*/ 0 w 3746070"/>
              <a:gd name="connsiteY6" fmla="*/ 4860283 h 5317490"/>
              <a:gd name="connsiteX7" fmla="*/ 0 w 3746070"/>
              <a:gd name="connsiteY7" fmla="*/ 2462981 h 5317490"/>
              <a:gd name="connsiteX0" fmla="*/ 1474839 w 3746070"/>
              <a:gd name="connsiteY0" fmla="*/ 301342 h 5604083"/>
              <a:gd name="connsiteX1" fmla="*/ 3746070 w 3746070"/>
              <a:gd name="connsiteY1" fmla="*/ 286593 h 5604083"/>
              <a:gd name="connsiteX2" fmla="*/ 2743187 w 3746070"/>
              <a:gd name="connsiteY2" fmla="*/ 3206781 h 5604083"/>
              <a:gd name="connsiteX3" fmla="*/ 2743187 w 3746070"/>
              <a:gd name="connsiteY3" fmla="*/ 5604083 h 5604083"/>
              <a:gd name="connsiteX4" fmla="*/ 2743187 w 3746070"/>
              <a:gd name="connsiteY4" fmla="*/ 5604083 h 5604083"/>
              <a:gd name="connsiteX5" fmla="*/ 457207 w 3746070"/>
              <a:gd name="connsiteY5" fmla="*/ 5604083 h 5604083"/>
              <a:gd name="connsiteX6" fmla="*/ 0 w 3746070"/>
              <a:gd name="connsiteY6" fmla="*/ 5146876 h 5604083"/>
              <a:gd name="connsiteX7" fmla="*/ 1474839 w 3746070"/>
              <a:gd name="connsiteY7" fmla="*/ 301342 h 5604083"/>
              <a:gd name="connsiteX0" fmla="*/ 1474839 w 3746070"/>
              <a:gd name="connsiteY0" fmla="*/ 14749 h 5317490"/>
              <a:gd name="connsiteX1" fmla="*/ 3746070 w 3746070"/>
              <a:gd name="connsiteY1" fmla="*/ 0 h 5317490"/>
              <a:gd name="connsiteX2" fmla="*/ 2743187 w 3746070"/>
              <a:gd name="connsiteY2" fmla="*/ 2920188 h 5317490"/>
              <a:gd name="connsiteX3" fmla="*/ 2743187 w 3746070"/>
              <a:gd name="connsiteY3" fmla="*/ 5317490 h 5317490"/>
              <a:gd name="connsiteX4" fmla="*/ 2743187 w 3746070"/>
              <a:gd name="connsiteY4" fmla="*/ 5317490 h 5317490"/>
              <a:gd name="connsiteX5" fmla="*/ 457207 w 3746070"/>
              <a:gd name="connsiteY5" fmla="*/ 5317490 h 5317490"/>
              <a:gd name="connsiteX6" fmla="*/ 0 w 3746070"/>
              <a:gd name="connsiteY6" fmla="*/ 4860283 h 5317490"/>
              <a:gd name="connsiteX7" fmla="*/ 1474839 w 3746070"/>
              <a:gd name="connsiteY7" fmla="*/ 14749 h 5317490"/>
              <a:gd name="connsiteX0" fmla="*/ 1474839 w 3746448"/>
              <a:gd name="connsiteY0" fmla="*/ 24549 h 5327290"/>
              <a:gd name="connsiteX1" fmla="*/ 3746070 w 3746448"/>
              <a:gd name="connsiteY1" fmla="*/ 9800 h 5327290"/>
              <a:gd name="connsiteX2" fmla="*/ 2743187 w 3746448"/>
              <a:gd name="connsiteY2" fmla="*/ 2929988 h 5327290"/>
              <a:gd name="connsiteX3" fmla="*/ 2743187 w 3746448"/>
              <a:gd name="connsiteY3" fmla="*/ 5327290 h 5327290"/>
              <a:gd name="connsiteX4" fmla="*/ 2743187 w 3746448"/>
              <a:gd name="connsiteY4" fmla="*/ 5327290 h 5327290"/>
              <a:gd name="connsiteX5" fmla="*/ 457207 w 3746448"/>
              <a:gd name="connsiteY5" fmla="*/ 5327290 h 5327290"/>
              <a:gd name="connsiteX6" fmla="*/ 0 w 3746448"/>
              <a:gd name="connsiteY6" fmla="*/ 4870083 h 5327290"/>
              <a:gd name="connsiteX7" fmla="*/ 1474839 w 3746448"/>
              <a:gd name="connsiteY7" fmla="*/ 24549 h 5327290"/>
              <a:gd name="connsiteX0" fmla="*/ 1474839 w 4329495"/>
              <a:gd name="connsiteY0" fmla="*/ 24549 h 5327290"/>
              <a:gd name="connsiteX1" fmla="*/ 3746070 w 4329495"/>
              <a:gd name="connsiteY1" fmla="*/ 9800 h 5327290"/>
              <a:gd name="connsiteX2" fmla="*/ 2743187 w 4329495"/>
              <a:gd name="connsiteY2" fmla="*/ 2929988 h 5327290"/>
              <a:gd name="connsiteX3" fmla="*/ 2743187 w 4329495"/>
              <a:gd name="connsiteY3" fmla="*/ 5327290 h 5327290"/>
              <a:gd name="connsiteX4" fmla="*/ 2743187 w 4329495"/>
              <a:gd name="connsiteY4" fmla="*/ 5327290 h 5327290"/>
              <a:gd name="connsiteX5" fmla="*/ 457207 w 4329495"/>
              <a:gd name="connsiteY5" fmla="*/ 5327290 h 5327290"/>
              <a:gd name="connsiteX6" fmla="*/ 0 w 4329495"/>
              <a:gd name="connsiteY6" fmla="*/ 4870083 h 5327290"/>
              <a:gd name="connsiteX7" fmla="*/ 1474839 w 4329495"/>
              <a:gd name="connsiteY7" fmla="*/ 24549 h 5327290"/>
              <a:gd name="connsiteX0" fmla="*/ 1474839 w 4462843"/>
              <a:gd name="connsiteY0" fmla="*/ 24549 h 6941549"/>
              <a:gd name="connsiteX1" fmla="*/ 3746070 w 4462843"/>
              <a:gd name="connsiteY1" fmla="*/ 9800 h 6941549"/>
              <a:gd name="connsiteX2" fmla="*/ 3406864 w 4462843"/>
              <a:gd name="connsiteY2" fmla="*/ 6941549 h 6941549"/>
              <a:gd name="connsiteX3" fmla="*/ 2743187 w 4462843"/>
              <a:gd name="connsiteY3" fmla="*/ 5327290 h 6941549"/>
              <a:gd name="connsiteX4" fmla="*/ 2743187 w 4462843"/>
              <a:gd name="connsiteY4" fmla="*/ 5327290 h 6941549"/>
              <a:gd name="connsiteX5" fmla="*/ 457207 w 4462843"/>
              <a:gd name="connsiteY5" fmla="*/ 5327290 h 6941549"/>
              <a:gd name="connsiteX6" fmla="*/ 0 w 4462843"/>
              <a:gd name="connsiteY6" fmla="*/ 4870083 h 6941549"/>
              <a:gd name="connsiteX7" fmla="*/ 1474839 w 4462843"/>
              <a:gd name="connsiteY7" fmla="*/ 24549 h 6941549"/>
              <a:gd name="connsiteX0" fmla="*/ 1474839 w 4532782"/>
              <a:gd name="connsiteY0" fmla="*/ 24549 h 6941549"/>
              <a:gd name="connsiteX1" fmla="*/ 3746070 w 4532782"/>
              <a:gd name="connsiteY1" fmla="*/ 9800 h 6941549"/>
              <a:gd name="connsiteX2" fmla="*/ 3406864 w 4532782"/>
              <a:gd name="connsiteY2" fmla="*/ 6941549 h 6941549"/>
              <a:gd name="connsiteX3" fmla="*/ 2743187 w 4532782"/>
              <a:gd name="connsiteY3" fmla="*/ 5327290 h 6941549"/>
              <a:gd name="connsiteX4" fmla="*/ 2743187 w 4532782"/>
              <a:gd name="connsiteY4" fmla="*/ 5327290 h 6941549"/>
              <a:gd name="connsiteX5" fmla="*/ 457207 w 4532782"/>
              <a:gd name="connsiteY5" fmla="*/ 5327290 h 6941549"/>
              <a:gd name="connsiteX6" fmla="*/ 0 w 4532782"/>
              <a:gd name="connsiteY6" fmla="*/ 4870083 h 6941549"/>
              <a:gd name="connsiteX7" fmla="*/ 1474839 w 4532782"/>
              <a:gd name="connsiteY7" fmla="*/ 24549 h 6941549"/>
              <a:gd name="connsiteX0" fmla="*/ 1474839 w 4530802"/>
              <a:gd name="connsiteY0" fmla="*/ 24549 h 6906648"/>
              <a:gd name="connsiteX1" fmla="*/ 3746070 w 4530802"/>
              <a:gd name="connsiteY1" fmla="*/ 9800 h 6906648"/>
              <a:gd name="connsiteX2" fmla="*/ 3399884 w 4530802"/>
              <a:gd name="connsiteY2" fmla="*/ 6906648 h 6906648"/>
              <a:gd name="connsiteX3" fmla="*/ 2743187 w 4530802"/>
              <a:gd name="connsiteY3" fmla="*/ 5327290 h 6906648"/>
              <a:gd name="connsiteX4" fmla="*/ 2743187 w 4530802"/>
              <a:gd name="connsiteY4" fmla="*/ 5327290 h 6906648"/>
              <a:gd name="connsiteX5" fmla="*/ 457207 w 4530802"/>
              <a:gd name="connsiteY5" fmla="*/ 5327290 h 6906648"/>
              <a:gd name="connsiteX6" fmla="*/ 0 w 4530802"/>
              <a:gd name="connsiteY6" fmla="*/ 4870083 h 6906648"/>
              <a:gd name="connsiteX7" fmla="*/ 1474839 w 4530802"/>
              <a:gd name="connsiteY7" fmla="*/ 24549 h 6906648"/>
              <a:gd name="connsiteX0" fmla="*/ 1474839 w 4596030"/>
              <a:gd name="connsiteY0" fmla="*/ 24549 h 6906648"/>
              <a:gd name="connsiteX1" fmla="*/ 3746070 w 4596030"/>
              <a:gd name="connsiteY1" fmla="*/ 9800 h 6906648"/>
              <a:gd name="connsiteX2" fmla="*/ 3399884 w 4596030"/>
              <a:gd name="connsiteY2" fmla="*/ 6906648 h 6906648"/>
              <a:gd name="connsiteX3" fmla="*/ 2743187 w 4596030"/>
              <a:gd name="connsiteY3" fmla="*/ 5327290 h 6906648"/>
              <a:gd name="connsiteX4" fmla="*/ 2743187 w 4596030"/>
              <a:gd name="connsiteY4" fmla="*/ 5327290 h 6906648"/>
              <a:gd name="connsiteX5" fmla="*/ 457207 w 4596030"/>
              <a:gd name="connsiteY5" fmla="*/ 5327290 h 6906648"/>
              <a:gd name="connsiteX6" fmla="*/ 0 w 4596030"/>
              <a:gd name="connsiteY6" fmla="*/ 4870083 h 6906648"/>
              <a:gd name="connsiteX7" fmla="*/ 1474839 w 4596030"/>
              <a:gd name="connsiteY7" fmla="*/ 24549 h 6906648"/>
              <a:gd name="connsiteX0" fmla="*/ 1474839 w 4634383"/>
              <a:gd name="connsiteY0" fmla="*/ 18403 h 6900502"/>
              <a:gd name="connsiteX1" fmla="*/ 3801912 w 4634383"/>
              <a:gd name="connsiteY1" fmla="*/ 10635 h 6900502"/>
              <a:gd name="connsiteX2" fmla="*/ 3399884 w 4634383"/>
              <a:gd name="connsiteY2" fmla="*/ 6900502 h 6900502"/>
              <a:gd name="connsiteX3" fmla="*/ 2743187 w 4634383"/>
              <a:gd name="connsiteY3" fmla="*/ 5321144 h 6900502"/>
              <a:gd name="connsiteX4" fmla="*/ 2743187 w 4634383"/>
              <a:gd name="connsiteY4" fmla="*/ 5321144 h 6900502"/>
              <a:gd name="connsiteX5" fmla="*/ 457207 w 4634383"/>
              <a:gd name="connsiteY5" fmla="*/ 5321144 h 6900502"/>
              <a:gd name="connsiteX6" fmla="*/ 0 w 4634383"/>
              <a:gd name="connsiteY6" fmla="*/ 4863937 h 6900502"/>
              <a:gd name="connsiteX7" fmla="*/ 1474839 w 4634383"/>
              <a:gd name="connsiteY7" fmla="*/ 18403 h 6900502"/>
              <a:gd name="connsiteX0" fmla="*/ 1474839 w 4742182"/>
              <a:gd name="connsiteY0" fmla="*/ 18403 h 6900502"/>
              <a:gd name="connsiteX1" fmla="*/ 3801912 w 4742182"/>
              <a:gd name="connsiteY1" fmla="*/ 10635 h 6900502"/>
              <a:gd name="connsiteX2" fmla="*/ 3399884 w 4742182"/>
              <a:gd name="connsiteY2" fmla="*/ 6900502 h 6900502"/>
              <a:gd name="connsiteX3" fmla="*/ 2743187 w 4742182"/>
              <a:gd name="connsiteY3" fmla="*/ 5321144 h 6900502"/>
              <a:gd name="connsiteX4" fmla="*/ 2743187 w 4742182"/>
              <a:gd name="connsiteY4" fmla="*/ 5321144 h 6900502"/>
              <a:gd name="connsiteX5" fmla="*/ 457207 w 4742182"/>
              <a:gd name="connsiteY5" fmla="*/ 5321144 h 6900502"/>
              <a:gd name="connsiteX6" fmla="*/ 0 w 4742182"/>
              <a:gd name="connsiteY6" fmla="*/ 4863937 h 6900502"/>
              <a:gd name="connsiteX7" fmla="*/ 1474839 w 4742182"/>
              <a:gd name="connsiteY7" fmla="*/ 18403 h 6900502"/>
              <a:gd name="connsiteX0" fmla="*/ 1474839 w 4738655"/>
              <a:gd name="connsiteY0" fmla="*/ 18403 h 6900502"/>
              <a:gd name="connsiteX1" fmla="*/ 3801912 w 4738655"/>
              <a:gd name="connsiteY1" fmla="*/ 10635 h 6900502"/>
              <a:gd name="connsiteX2" fmla="*/ 3399884 w 4738655"/>
              <a:gd name="connsiteY2" fmla="*/ 6900502 h 6900502"/>
              <a:gd name="connsiteX3" fmla="*/ 2743187 w 4738655"/>
              <a:gd name="connsiteY3" fmla="*/ 5321144 h 6900502"/>
              <a:gd name="connsiteX4" fmla="*/ 2743187 w 4738655"/>
              <a:gd name="connsiteY4" fmla="*/ 5321144 h 6900502"/>
              <a:gd name="connsiteX5" fmla="*/ 457207 w 4738655"/>
              <a:gd name="connsiteY5" fmla="*/ 5321144 h 6900502"/>
              <a:gd name="connsiteX6" fmla="*/ 0 w 4738655"/>
              <a:gd name="connsiteY6" fmla="*/ 4863937 h 6900502"/>
              <a:gd name="connsiteX7" fmla="*/ 1474839 w 4738655"/>
              <a:gd name="connsiteY7" fmla="*/ 18403 h 6900502"/>
              <a:gd name="connsiteX0" fmla="*/ 1474839 w 4738655"/>
              <a:gd name="connsiteY0" fmla="*/ 18403 h 6900502"/>
              <a:gd name="connsiteX1" fmla="*/ 3801912 w 4738655"/>
              <a:gd name="connsiteY1" fmla="*/ 10635 h 6900502"/>
              <a:gd name="connsiteX2" fmla="*/ 3399884 w 4738655"/>
              <a:gd name="connsiteY2" fmla="*/ 6900502 h 6900502"/>
              <a:gd name="connsiteX3" fmla="*/ 2743187 w 4738655"/>
              <a:gd name="connsiteY3" fmla="*/ 5321144 h 6900502"/>
              <a:gd name="connsiteX4" fmla="*/ 1012109 w 4738655"/>
              <a:gd name="connsiteY4" fmla="*/ 6270445 h 6900502"/>
              <a:gd name="connsiteX5" fmla="*/ 457207 w 4738655"/>
              <a:gd name="connsiteY5" fmla="*/ 5321144 h 6900502"/>
              <a:gd name="connsiteX6" fmla="*/ 0 w 4738655"/>
              <a:gd name="connsiteY6" fmla="*/ 4863937 h 6900502"/>
              <a:gd name="connsiteX7" fmla="*/ 1474839 w 4738655"/>
              <a:gd name="connsiteY7" fmla="*/ 18403 h 6900502"/>
              <a:gd name="connsiteX0" fmla="*/ 1474839 w 4738655"/>
              <a:gd name="connsiteY0" fmla="*/ 18403 h 6900502"/>
              <a:gd name="connsiteX1" fmla="*/ 3801912 w 4738655"/>
              <a:gd name="connsiteY1" fmla="*/ 10635 h 6900502"/>
              <a:gd name="connsiteX2" fmla="*/ 3399884 w 4738655"/>
              <a:gd name="connsiteY2" fmla="*/ 6900502 h 6900502"/>
              <a:gd name="connsiteX3" fmla="*/ 1772946 w 4738655"/>
              <a:gd name="connsiteY3" fmla="*/ 6891678 h 6900502"/>
              <a:gd name="connsiteX4" fmla="*/ 1012109 w 4738655"/>
              <a:gd name="connsiteY4" fmla="*/ 6270445 h 6900502"/>
              <a:gd name="connsiteX5" fmla="*/ 457207 w 4738655"/>
              <a:gd name="connsiteY5" fmla="*/ 5321144 h 6900502"/>
              <a:gd name="connsiteX6" fmla="*/ 0 w 4738655"/>
              <a:gd name="connsiteY6" fmla="*/ 4863937 h 6900502"/>
              <a:gd name="connsiteX7" fmla="*/ 1474839 w 4738655"/>
              <a:gd name="connsiteY7" fmla="*/ 18403 h 6900502"/>
              <a:gd name="connsiteX0" fmla="*/ 3603799 w 6867615"/>
              <a:gd name="connsiteY0" fmla="*/ 18403 h 6900502"/>
              <a:gd name="connsiteX1" fmla="*/ 5930872 w 6867615"/>
              <a:gd name="connsiteY1" fmla="*/ 10635 h 6900502"/>
              <a:gd name="connsiteX2" fmla="*/ 5528844 w 6867615"/>
              <a:gd name="connsiteY2" fmla="*/ 6900502 h 6900502"/>
              <a:gd name="connsiteX3" fmla="*/ 0 w 6867615"/>
              <a:gd name="connsiteY3" fmla="*/ 6884698 h 6900502"/>
              <a:gd name="connsiteX4" fmla="*/ 3141069 w 6867615"/>
              <a:gd name="connsiteY4" fmla="*/ 6270445 h 6900502"/>
              <a:gd name="connsiteX5" fmla="*/ 2586167 w 6867615"/>
              <a:gd name="connsiteY5" fmla="*/ 5321144 h 6900502"/>
              <a:gd name="connsiteX6" fmla="*/ 2128960 w 6867615"/>
              <a:gd name="connsiteY6" fmla="*/ 4863937 h 6900502"/>
              <a:gd name="connsiteX7" fmla="*/ 3603799 w 6867615"/>
              <a:gd name="connsiteY7" fmla="*/ 18403 h 6900502"/>
              <a:gd name="connsiteX0" fmla="*/ 3603799 w 6867615"/>
              <a:gd name="connsiteY0" fmla="*/ 18403 h 6900502"/>
              <a:gd name="connsiteX1" fmla="*/ 5930872 w 6867615"/>
              <a:gd name="connsiteY1" fmla="*/ 10635 h 6900502"/>
              <a:gd name="connsiteX2" fmla="*/ 5528844 w 6867615"/>
              <a:gd name="connsiteY2" fmla="*/ 6900502 h 6900502"/>
              <a:gd name="connsiteX3" fmla="*/ 0 w 6867615"/>
              <a:gd name="connsiteY3" fmla="*/ 6884698 h 6900502"/>
              <a:gd name="connsiteX4" fmla="*/ 20941 w 6867615"/>
              <a:gd name="connsiteY4" fmla="*/ 5376986 h 6900502"/>
              <a:gd name="connsiteX5" fmla="*/ 2586167 w 6867615"/>
              <a:gd name="connsiteY5" fmla="*/ 5321144 h 6900502"/>
              <a:gd name="connsiteX6" fmla="*/ 2128960 w 6867615"/>
              <a:gd name="connsiteY6" fmla="*/ 4863937 h 6900502"/>
              <a:gd name="connsiteX7" fmla="*/ 3603799 w 6867615"/>
              <a:gd name="connsiteY7" fmla="*/ 18403 h 6900502"/>
              <a:gd name="connsiteX0" fmla="*/ 3603799 w 6867615"/>
              <a:gd name="connsiteY0" fmla="*/ 18403 h 6900502"/>
              <a:gd name="connsiteX1" fmla="*/ 5930872 w 6867615"/>
              <a:gd name="connsiteY1" fmla="*/ 10635 h 6900502"/>
              <a:gd name="connsiteX2" fmla="*/ 5528844 w 6867615"/>
              <a:gd name="connsiteY2" fmla="*/ 6900502 h 6900502"/>
              <a:gd name="connsiteX3" fmla="*/ 0 w 6867615"/>
              <a:gd name="connsiteY3" fmla="*/ 6884698 h 6900502"/>
              <a:gd name="connsiteX4" fmla="*/ 20941 w 6867615"/>
              <a:gd name="connsiteY4" fmla="*/ 5376986 h 6900502"/>
              <a:gd name="connsiteX5" fmla="*/ 848109 w 6867615"/>
              <a:gd name="connsiteY5" fmla="*/ 4085657 h 6900502"/>
              <a:gd name="connsiteX6" fmla="*/ 2128960 w 6867615"/>
              <a:gd name="connsiteY6" fmla="*/ 4863937 h 6900502"/>
              <a:gd name="connsiteX7" fmla="*/ 3603799 w 6867615"/>
              <a:gd name="connsiteY7" fmla="*/ 18403 h 6900502"/>
              <a:gd name="connsiteX0" fmla="*/ 3603799 w 6867615"/>
              <a:gd name="connsiteY0" fmla="*/ 18403 h 6900502"/>
              <a:gd name="connsiteX1" fmla="*/ 5930872 w 6867615"/>
              <a:gd name="connsiteY1" fmla="*/ 10635 h 6900502"/>
              <a:gd name="connsiteX2" fmla="*/ 5528844 w 6867615"/>
              <a:gd name="connsiteY2" fmla="*/ 6900502 h 6900502"/>
              <a:gd name="connsiteX3" fmla="*/ 0 w 6867615"/>
              <a:gd name="connsiteY3" fmla="*/ 6884698 h 6900502"/>
              <a:gd name="connsiteX4" fmla="*/ 20941 w 6867615"/>
              <a:gd name="connsiteY4" fmla="*/ 5376986 h 6900502"/>
              <a:gd name="connsiteX5" fmla="*/ 2128960 w 6867615"/>
              <a:gd name="connsiteY5" fmla="*/ 4863937 h 6900502"/>
              <a:gd name="connsiteX6" fmla="*/ 3603799 w 6867615"/>
              <a:gd name="connsiteY6" fmla="*/ 18403 h 6900502"/>
              <a:gd name="connsiteX0" fmla="*/ 3603799 w 6867615"/>
              <a:gd name="connsiteY0" fmla="*/ 18403 h 6900502"/>
              <a:gd name="connsiteX1" fmla="*/ 5930872 w 6867615"/>
              <a:gd name="connsiteY1" fmla="*/ 10635 h 6900502"/>
              <a:gd name="connsiteX2" fmla="*/ 5528844 w 6867615"/>
              <a:gd name="connsiteY2" fmla="*/ 6900502 h 6900502"/>
              <a:gd name="connsiteX3" fmla="*/ 0 w 6867615"/>
              <a:gd name="connsiteY3" fmla="*/ 6884698 h 6900502"/>
              <a:gd name="connsiteX4" fmla="*/ 20941 w 6867615"/>
              <a:gd name="connsiteY4" fmla="*/ 5376986 h 6900502"/>
              <a:gd name="connsiteX5" fmla="*/ 3603799 w 6867615"/>
              <a:gd name="connsiteY5" fmla="*/ 18403 h 6900502"/>
              <a:gd name="connsiteX0" fmla="*/ 3603799 w 6867615"/>
              <a:gd name="connsiteY0" fmla="*/ 18403 h 6900502"/>
              <a:gd name="connsiteX1" fmla="*/ 5930872 w 6867615"/>
              <a:gd name="connsiteY1" fmla="*/ 10635 h 6900502"/>
              <a:gd name="connsiteX2" fmla="*/ 5528844 w 6867615"/>
              <a:gd name="connsiteY2" fmla="*/ 6900502 h 6900502"/>
              <a:gd name="connsiteX3" fmla="*/ 0 w 6867615"/>
              <a:gd name="connsiteY3" fmla="*/ 6884698 h 6900502"/>
              <a:gd name="connsiteX4" fmla="*/ 20941 w 6867615"/>
              <a:gd name="connsiteY4" fmla="*/ 5376986 h 6900502"/>
              <a:gd name="connsiteX5" fmla="*/ 3603799 w 6867615"/>
              <a:gd name="connsiteY5" fmla="*/ 18403 h 6900502"/>
              <a:gd name="connsiteX0" fmla="*/ 3610779 w 6867615"/>
              <a:gd name="connsiteY0" fmla="*/ 1179 h 6904219"/>
              <a:gd name="connsiteX1" fmla="*/ 5930872 w 6867615"/>
              <a:gd name="connsiteY1" fmla="*/ 14352 h 6904219"/>
              <a:gd name="connsiteX2" fmla="*/ 5528844 w 6867615"/>
              <a:gd name="connsiteY2" fmla="*/ 6904219 h 6904219"/>
              <a:gd name="connsiteX3" fmla="*/ 0 w 6867615"/>
              <a:gd name="connsiteY3" fmla="*/ 6888415 h 6904219"/>
              <a:gd name="connsiteX4" fmla="*/ 20941 w 6867615"/>
              <a:gd name="connsiteY4" fmla="*/ 5380703 h 6904219"/>
              <a:gd name="connsiteX5" fmla="*/ 3610779 w 6867615"/>
              <a:gd name="connsiteY5" fmla="*/ 1179 h 6904219"/>
              <a:gd name="connsiteX0" fmla="*/ 3610779 w 6867615"/>
              <a:gd name="connsiteY0" fmla="*/ 1179 h 6904219"/>
              <a:gd name="connsiteX1" fmla="*/ 5930872 w 6867615"/>
              <a:gd name="connsiteY1" fmla="*/ 14352 h 6904219"/>
              <a:gd name="connsiteX2" fmla="*/ 5528844 w 6867615"/>
              <a:gd name="connsiteY2" fmla="*/ 6904219 h 6904219"/>
              <a:gd name="connsiteX3" fmla="*/ 0 w 6867615"/>
              <a:gd name="connsiteY3" fmla="*/ 6888415 h 6904219"/>
              <a:gd name="connsiteX4" fmla="*/ 20941 w 6867615"/>
              <a:gd name="connsiteY4" fmla="*/ 5380703 h 6904219"/>
              <a:gd name="connsiteX5" fmla="*/ 3610779 w 6867615"/>
              <a:gd name="connsiteY5" fmla="*/ 1179 h 6904219"/>
              <a:gd name="connsiteX0" fmla="*/ 3610779 w 6867615"/>
              <a:gd name="connsiteY0" fmla="*/ 1179 h 6904219"/>
              <a:gd name="connsiteX1" fmla="*/ 5930872 w 6867615"/>
              <a:gd name="connsiteY1" fmla="*/ 14352 h 6904219"/>
              <a:gd name="connsiteX2" fmla="*/ 5528844 w 6867615"/>
              <a:gd name="connsiteY2" fmla="*/ 6904219 h 6904219"/>
              <a:gd name="connsiteX3" fmla="*/ 0 w 6867615"/>
              <a:gd name="connsiteY3" fmla="*/ 6888415 h 6904219"/>
              <a:gd name="connsiteX4" fmla="*/ 20941 w 6867615"/>
              <a:gd name="connsiteY4" fmla="*/ 5380703 h 6904219"/>
              <a:gd name="connsiteX5" fmla="*/ 3610779 w 6867615"/>
              <a:gd name="connsiteY5" fmla="*/ 1179 h 6904219"/>
              <a:gd name="connsiteX0" fmla="*/ 3610779 w 7051027"/>
              <a:gd name="connsiteY0" fmla="*/ 1179 h 6896724"/>
              <a:gd name="connsiteX1" fmla="*/ 5930872 w 7051027"/>
              <a:gd name="connsiteY1" fmla="*/ 14352 h 6896724"/>
              <a:gd name="connsiteX2" fmla="*/ 6053499 w 7051027"/>
              <a:gd name="connsiteY2" fmla="*/ 6896724 h 6896724"/>
              <a:gd name="connsiteX3" fmla="*/ 0 w 7051027"/>
              <a:gd name="connsiteY3" fmla="*/ 6888415 h 6896724"/>
              <a:gd name="connsiteX4" fmla="*/ 20941 w 7051027"/>
              <a:gd name="connsiteY4" fmla="*/ 5380703 h 6896724"/>
              <a:gd name="connsiteX5" fmla="*/ 3610779 w 7051027"/>
              <a:gd name="connsiteY5" fmla="*/ 1179 h 6896724"/>
              <a:gd name="connsiteX0" fmla="*/ 3610779 w 6803168"/>
              <a:gd name="connsiteY0" fmla="*/ 1179 h 6896775"/>
              <a:gd name="connsiteX1" fmla="*/ 5930872 w 6803168"/>
              <a:gd name="connsiteY1" fmla="*/ 14352 h 6896775"/>
              <a:gd name="connsiteX2" fmla="*/ 6053499 w 6803168"/>
              <a:gd name="connsiteY2" fmla="*/ 6896724 h 6896775"/>
              <a:gd name="connsiteX3" fmla="*/ 0 w 6803168"/>
              <a:gd name="connsiteY3" fmla="*/ 6888415 h 6896775"/>
              <a:gd name="connsiteX4" fmla="*/ 20941 w 6803168"/>
              <a:gd name="connsiteY4" fmla="*/ 5380703 h 6896775"/>
              <a:gd name="connsiteX5" fmla="*/ 3610779 w 6803168"/>
              <a:gd name="connsiteY5" fmla="*/ 1179 h 6896775"/>
              <a:gd name="connsiteX0" fmla="*/ 3610779 w 6901824"/>
              <a:gd name="connsiteY0" fmla="*/ 13287 h 6908883"/>
              <a:gd name="connsiteX1" fmla="*/ 6065784 w 6901824"/>
              <a:gd name="connsiteY1" fmla="*/ 11470 h 6908883"/>
              <a:gd name="connsiteX2" fmla="*/ 6053499 w 6901824"/>
              <a:gd name="connsiteY2" fmla="*/ 6908832 h 6908883"/>
              <a:gd name="connsiteX3" fmla="*/ 0 w 6901824"/>
              <a:gd name="connsiteY3" fmla="*/ 6900523 h 6908883"/>
              <a:gd name="connsiteX4" fmla="*/ 20941 w 6901824"/>
              <a:gd name="connsiteY4" fmla="*/ 5392811 h 6908883"/>
              <a:gd name="connsiteX5" fmla="*/ 3610779 w 6901824"/>
              <a:gd name="connsiteY5" fmla="*/ 13287 h 6908883"/>
              <a:gd name="connsiteX0" fmla="*/ 3610779 w 6066134"/>
              <a:gd name="connsiteY0" fmla="*/ 13287 h 6908874"/>
              <a:gd name="connsiteX1" fmla="*/ 6065784 w 6066134"/>
              <a:gd name="connsiteY1" fmla="*/ 11470 h 6908874"/>
              <a:gd name="connsiteX2" fmla="*/ 6053499 w 6066134"/>
              <a:gd name="connsiteY2" fmla="*/ 6908832 h 6908874"/>
              <a:gd name="connsiteX3" fmla="*/ 0 w 6066134"/>
              <a:gd name="connsiteY3" fmla="*/ 6900523 h 6908874"/>
              <a:gd name="connsiteX4" fmla="*/ 20941 w 6066134"/>
              <a:gd name="connsiteY4" fmla="*/ 5392811 h 6908874"/>
              <a:gd name="connsiteX5" fmla="*/ 3610779 w 6066134"/>
              <a:gd name="connsiteY5" fmla="*/ 13287 h 6908874"/>
              <a:gd name="connsiteX0" fmla="*/ 3610779 w 6066134"/>
              <a:gd name="connsiteY0" fmla="*/ 13287 h 6908874"/>
              <a:gd name="connsiteX1" fmla="*/ 6065784 w 6066134"/>
              <a:gd name="connsiteY1" fmla="*/ 11470 h 6908874"/>
              <a:gd name="connsiteX2" fmla="*/ 6053499 w 6066134"/>
              <a:gd name="connsiteY2" fmla="*/ 6908832 h 6908874"/>
              <a:gd name="connsiteX3" fmla="*/ 0 w 6066134"/>
              <a:gd name="connsiteY3" fmla="*/ 6900523 h 6908874"/>
              <a:gd name="connsiteX4" fmla="*/ 20941 w 6066134"/>
              <a:gd name="connsiteY4" fmla="*/ 5392811 h 6908874"/>
              <a:gd name="connsiteX5" fmla="*/ 3610779 w 6066134"/>
              <a:gd name="connsiteY5" fmla="*/ 13287 h 6908874"/>
              <a:gd name="connsiteX0" fmla="*/ 2883756 w 6066056"/>
              <a:gd name="connsiteY0" fmla="*/ 19750 h 6907842"/>
              <a:gd name="connsiteX1" fmla="*/ 6065784 w 6066056"/>
              <a:gd name="connsiteY1" fmla="*/ 10438 h 6907842"/>
              <a:gd name="connsiteX2" fmla="*/ 6053499 w 6066056"/>
              <a:gd name="connsiteY2" fmla="*/ 6907800 h 6907842"/>
              <a:gd name="connsiteX3" fmla="*/ 0 w 6066056"/>
              <a:gd name="connsiteY3" fmla="*/ 6899491 h 6907842"/>
              <a:gd name="connsiteX4" fmla="*/ 20941 w 6066056"/>
              <a:gd name="connsiteY4" fmla="*/ 5391779 h 6907842"/>
              <a:gd name="connsiteX5" fmla="*/ 2883756 w 6066056"/>
              <a:gd name="connsiteY5" fmla="*/ 19750 h 6907842"/>
              <a:gd name="connsiteX0" fmla="*/ 2891251 w 6066057"/>
              <a:gd name="connsiteY0" fmla="*/ 19750 h 6907842"/>
              <a:gd name="connsiteX1" fmla="*/ 6065784 w 6066057"/>
              <a:gd name="connsiteY1" fmla="*/ 10438 h 6907842"/>
              <a:gd name="connsiteX2" fmla="*/ 6053499 w 6066057"/>
              <a:gd name="connsiteY2" fmla="*/ 6907800 h 6907842"/>
              <a:gd name="connsiteX3" fmla="*/ 0 w 6066057"/>
              <a:gd name="connsiteY3" fmla="*/ 6899491 h 6907842"/>
              <a:gd name="connsiteX4" fmla="*/ 20941 w 6066057"/>
              <a:gd name="connsiteY4" fmla="*/ 5391779 h 6907842"/>
              <a:gd name="connsiteX5" fmla="*/ 2891251 w 6066057"/>
              <a:gd name="connsiteY5" fmla="*/ 19750 h 6907842"/>
              <a:gd name="connsiteX0" fmla="*/ 2891251 w 6066057"/>
              <a:gd name="connsiteY0" fmla="*/ 19750 h 6907842"/>
              <a:gd name="connsiteX1" fmla="*/ 6065784 w 6066057"/>
              <a:gd name="connsiteY1" fmla="*/ 10438 h 6907842"/>
              <a:gd name="connsiteX2" fmla="*/ 6053499 w 6066057"/>
              <a:gd name="connsiteY2" fmla="*/ 6907800 h 6907842"/>
              <a:gd name="connsiteX3" fmla="*/ 0 w 6066057"/>
              <a:gd name="connsiteY3" fmla="*/ 6899491 h 6907842"/>
              <a:gd name="connsiteX4" fmla="*/ 20941 w 6066057"/>
              <a:gd name="connsiteY4" fmla="*/ 5391779 h 6907842"/>
              <a:gd name="connsiteX5" fmla="*/ 2891251 w 6066057"/>
              <a:gd name="connsiteY5" fmla="*/ 19750 h 6907842"/>
              <a:gd name="connsiteX0" fmla="*/ 2891251 w 6066057"/>
              <a:gd name="connsiteY0" fmla="*/ 19750 h 6907842"/>
              <a:gd name="connsiteX1" fmla="*/ 6065784 w 6066057"/>
              <a:gd name="connsiteY1" fmla="*/ 10438 h 6907842"/>
              <a:gd name="connsiteX2" fmla="*/ 6053499 w 6066057"/>
              <a:gd name="connsiteY2" fmla="*/ 6907800 h 6907842"/>
              <a:gd name="connsiteX3" fmla="*/ 0 w 6066057"/>
              <a:gd name="connsiteY3" fmla="*/ 6899491 h 6907842"/>
              <a:gd name="connsiteX4" fmla="*/ 2891251 w 6066057"/>
              <a:gd name="connsiteY4" fmla="*/ 19750 h 6907842"/>
              <a:gd name="connsiteX0" fmla="*/ 2891251 w 6066057"/>
              <a:gd name="connsiteY0" fmla="*/ 19750 h 6907842"/>
              <a:gd name="connsiteX1" fmla="*/ 6065784 w 6066057"/>
              <a:gd name="connsiteY1" fmla="*/ 10438 h 6907842"/>
              <a:gd name="connsiteX2" fmla="*/ 6053499 w 6066057"/>
              <a:gd name="connsiteY2" fmla="*/ 6907800 h 6907842"/>
              <a:gd name="connsiteX3" fmla="*/ 0 w 6066057"/>
              <a:gd name="connsiteY3" fmla="*/ 6899491 h 6907842"/>
              <a:gd name="connsiteX4" fmla="*/ 2891251 w 6066057"/>
              <a:gd name="connsiteY4" fmla="*/ 19750 h 6907842"/>
              <a:gd name="connsiteX0" fmla="*/ 2891251 w 6066057"/>
              <a:gd name="connsiteY0" fmla="*/ 19750 h 6907842"/>
              <a:gd name="connsiteX1" fmla="*/ 6065784 w 6066057"/>
              <a:gd name="connsiteY1" fmla="*/ 10438 h 6907842"/>
              <a:gd name="connsiteX2" fmla="*/ 6053499 w 6066057"/>
              <a:gd name="connsiteY2" fmla="*/ 6907800 h 6907842"/>
              <a:gd name="connsiteX3" fmla="*/ 0 w 6066057"/>
              <a:gd name="connsiteY3" fmla="*/ 6899491 h 6907842"/>
              <a:gd name="connsiteX4" fmla="*/ 2891251 w 6066057"/>
              <a:gd name="connsiteY4" fmla="*/ 19750 h 6907842"/>
              <a:gd name="connsiteX0" fmla="*/ 2891251 w 6066057"/>
              <a:gd name="connsiteY0" fmla="*/ 19750 h 6907842"/>
              <a:gd name="connsiteX1" fmla="*/ 6065784 w 6066057"/>
              <a:gd name="connsiteY1" fmla="*/ 10438 h 6907842"/>
              <a:gd name="connsiteX2" fmla="*/ 6053499 w 6066057"/>
              <a:gd name="connsiteY2" fmla="*/ 6907800 h 6907842"/>
              <a:gd name="connsiteX3" fmla="*/ 0 w 6066057"/>
              <a:gd name="connsiteY3" fmla="*/ 6899491 h 6907842"/>
              <a:gd name="connsiteX4" fmla="*/ 2891251 w 6066057"/>
              <a:gd name="connsiteY4" fmla="*/ 19750 h 6907842"/>
              <a:gd name="connsiteX0" fmla="*/ 2891251 w 6066057"/>
              <a:gd name="connsiteY0" fmla="*/ 19750 h 6907842"/>
              <a:gd name="connsiteX1" fmla="*/ 6065784 w 6066057"/>
              <a:gd name="connsiteY1" fmla="*/ 10438 h 6907842"/>
              <a:gd name="connsiteX2" fmla="*/ 6053499 w 6066057"/>
              <a:gd name="connsiteY2" fmla="*/ 6907800 h 6907842"/>
              <a:gd name="connsiteX3" fmla="*/ 0 w 6066057"/>
              <a:gd name="connsiteY3" fmla="*/ 6899491 h 6907842"/>
              <a:gd name="connsiteX4" fmla="*/ 2891251 w 6066057"/>
              <a:gd name="connsiteY4" fmla="*/ 19750 h 6907842"/>
              <a:gd name="connsiteX0" fmla="*/ 2891251 w 6066057"/>
              <a:gd name="connsiteY0" fmla="*/ 0 h 6918211"/>
              <a:gd name="connsiteX1" fmla="*/ 6065784 w 6066057"/>
              <a:gd name="connsiteY1" fmla="*/ 20807 h 6918211"/>
              <a:gd name="connsiteX2" fmla="*/ 6053499 w 6066057"/>
              <a:gd name="connsiteY2" fmla="*/ 6918169 h 6918211"/>
              <a:gd name="connsiteX3" fmla="*/ 0 w 6066057"/>
              <a:gd name="connsiteY3" fmla="*/ 6909860 h 6918211"/>
              <a:gd name="connsiteX4" fmla="*/ 2891251 w 6066057"/>
              <a:gd name="connsiteY4" fmla="*/ 0 h 6918211"/>
              <a:gd name="connsiteX0" fmla="*/ 2891251 w 6073557"/>
              <a:gd name="connsiteY0" fmla="*/ 1100 h 6919310"/>
              <a:gd name="connsiteX1" fmla="*/ 6073285 w 6073557"/>
              <a:gd name="connsiteY1" fmla="*/ 14377 h 6919310"/>
              <a:gd name="connsiteX2" fmla="*/ 6053499 w 6073557"/>
              <a:gd name="connsiteY2" fmla="*/ 6919269 h 6919310"/>
              <a:gd name="connsiteX3" fmla="*/ 0 w 6073557"/>
              <a:gd name="connsiteY3" fmla="*/ 6910960 h 6919310"/>
              <a:gd name="connsiteX4" fmla="*/ 2891251 w 6073557"/>
              <a:gd name="connsiteY4" fmla="*/ 1100 h 6919310"/>
              <a:gd name="connsiteX0" fmla="*/ 2891251 w 6073557"/>
              <a:gd name="connsiteY0" fmla="*/ 1100 h 6911781"/>
              <a:gd name="connsiteX1" fmla="*/ 6073285 w 6073557"/>
              <a:gd name="connsiteY1" fmla="*/ 14377 h 6911781"/>
              <a:gd name="connsiteX2" fmla="*/ 6068502 w 6073557"/>
              <a:gd name="connsiteY2" fmla="*/ 6911739 h 6911781"/>
              <a:gd name="connsiteX3" fmla="*/ 0 w 6073557"/>
              <a:gd name="connsiteY3" fmla="*/ 6910960 h 6911781"/>
              <a:gd name="connsiteX4" fmla="*/ 2891251 w 6073557"/>
              <a:gd name="connsiteY4" fmla="*/ 1100 h 6911781"/>
              <a:gd name="connsiteX0" fmla="*/ 2906254 w 6088560"/>
              <a:gd name="connsiteY0" fmla="*/ 1100 h 6933549"/>
              <a:gd name="connsiteX1" fmla="*/ 6088288 w 6088560"/>
              <a:gd name="connsiteY1" fmla="*/ 14377 h 6933549"/>
              <a:gd name="connsiteX2" fmla="*/ 6083505 w 6088560"/>
              <a:gd name="connsiteY2" fmla="*/ 6911739 h 6933549"/>
              <a:gd name="connsiteX3" fmla="*/ 0 w 6088560"/>
              <a:gd name="connsiteY3" fmla="*/ 6933549 h 6933549"/>
              <a:gd name="connsiteX4" fmla="*/ 2906254 w 6088560"/>
              <a:gd name="connsiteY4" fmla="*/ 1100 h 6933549"/>
              <a:gd name="connsiteX0" fmla="*/ 2906254 w 9163888"/>
              <a:gd name="connsiteY0" fmla="*/ 14528 h 6946977"/>
              <a:gd name="connsiteX1" fmla="*/ 9163748 w 9163888"/>
              <a:gd name="connsiteY1" fmla="*/ 11253 h 6946977"/>
              <a:gd name="connsiteX2" fmla="*/ 6083505 w 9163888"/>
              <a:gd name="connsiteY2" fmla="*/ 6925167 h 6946977"/>
              <a:gd name="connsiteX3" fmla="*/ 0 w 9163888"/>
              <a:gd name="connsiteY3" fmla="*/ 6946977 h 6946977"/>
              <a:gd name="connsiteX4" fmla="*/ 2906254 w 9163888"/>
              <a:gd name="connsiteY4" fmla="*/ 14528 h 6946977"/>
              <a:gd name="connsiteX0" fmla="*/ 2906254 w 9163888"/>
              <a:gd name="connsiteY0" fmla="*/ 14528 h 6946977"/>
              <a:gd name="connsiteX1" fmla="*/ 9163748 w 9163888"/>
              <a:gd name="connsiteY1" fmla="*/ 11253 h 6946977"/>
              <a:gd name="connsiteX2" fmla="*/ 6256655 w 9163888"/>
              <a:gd name="connsiteY2" fmla="*/ 6933444 h 6946977"/>
              <a:gd name="connsiteX3" fmla="*/ 0 w 9163888"/>
              <a:gd name="connsiteY3" fmla="*/ 6946977 h 6946977"/>
              <a:gd name="connsiteX4" fmla="*/ 2906254 w 9163888"/>
              <a:gd name="connsiteY4" fmla="*/ 14528 h 6946977"/>
              <a:gd name="connsiteX0" fmla="*/ 567043 w 9759923"/>
              <a:gd name="connsiteY0" fmla="*/ 14528 h 6946977"/>
              <a:gd name="connsiteX1" fmla="*/ 9759828 w 9759923"/>
              <a:gd name="connsiteY1" fmla="*/ 11253 h 6946977"/>
              <a:gd name="connsiteX2" fmla="*/ 6852735 w 9759923"/>
              <a:gd name="connsiteY2" fmla="*/ 6933444 h 6946977"/>
              <a:gd name="connsiteX3" fmla="*/ 596080 w 9759923"/>
              <a:gd name="connsiteY3" fmla="*/ 6946977 h 6946977"/>
              <a:gd name="connsiteX4" fmla="*/ 567043 w 9759923"/>
              <a:gd name="connsiteY4" fmla="*/ 14528 h 6946977"/>
              <a:gd name="connsiteX0" fmla="*/ 32 w 9192912"/>
              <a:gd name="connsiteY0" fmla="*/ 14528 h 6946977"/>
              <a:gd name="connsiteX1" fmla="*/ 9192817 w 9192912"/>
              <a:gd name="connsiteY1" fmla="*/ 11253 h 6946977"/>
              <a:gd name="connsiteX2" fmla="*/ 6285724 w 9192912"/>
              <a:gd name="connsiteY2" fmla="*/ 6933444 h 6946977"/>
              <a:gd name="connsiteX3" fmla="*/ 29069 w 9192912"/>
              <a:gd name="connsiteY3" fmla="*/ 6946977 h 6946977"/>
              <a:gd name="connsiteX4" fmla="*/ 32 w 9192912"/>
              <a:gd name="connsiteY4" fmla="*/ 14528 h 6946977"/>
              <a:gd name="connsiteX0" fmla="*/ 3944 w 9196824"/>
              <a:gd name="connsiteY0" fmla="*/ 14528 h 6938701"/>
              <a:gd name="connsiteX1" fmla="*/ 9196729 w 9196824"/>
              <a:gd name="connsiteY1" fmla="*/ 11253 h 6938701"/>
              <a:gd name="connsiteX2" fmla="*/ 6289636 w 9196824"/>
              <a:gd name="connsiteY2" fmla="*/ 6933444 h 6938701"/>
              <a:gd name="connsiteX3" fmla="*/ 0 w 9196824"/>
              <a:gd name="connsiteY3" fmla="*/ 6938701 h 6938701"/>
              <a:gd name="connsiteX4" fmla="*/ 3944 w 9196824"/>
              <a:gd name="connsiteY4" fmla="*/ 14528 h 6938701"/>
              <a:gd name="connsiteX0" fmla="*/ 5259 w 9198139"/>
              <a:gd name="connsiteY0" fmla="*/ 14528 h 6938724"/>
              <a:gd name="connsiteX1" fmla="*/ 9198044 w 9198139"/>
              <a:gd name="connsiteY1" fmla="*/ 11253 h 6938724"/>
              <a:gd name="connsiteX2" fmla="*/ 6290951 w 9198139"/>
              <a:gd name="connsiteY2" fmla="*/ 6933444 h 6938724"/>
              <a:gd name="connsiteX3" fmla="*/ 1315 w 9198139"/>
              <a:gd name="connsiteY3" fmla="*/ 6938701 h 6938724"/>
              <a:gd name="connsiteX4" fmla="*/ 5259 w 9198139"/>
              <a:gd name="connsiteY4" fmla="*/ 14528 h 6938724"/>
              <a:gd name="connsiteX0" fmla="*/ 5259 w 9198139"/>
              <a:gd name="connsiteY0" fmla="*/ 14528 h 6938724"/>
              <a:gd name="connsiteX1" fmla="*/ 9198044 w 9198139"/>
              <a:gd name="connsiteY1" fmla="*/ 11253 h 6938724"/>
              <a:gd name="connsiteX2" fmla="*/ 6290951 w 9198139"/>
              <a:gd name="connsiteY2" fmla="*/ 6933444 h 6938724"/>
              <a:gd name="connsiteX3" fmla="*/ 1315 w 9198139"/>
              <a:gd name="connsiteY3" fmla="*/ 6938701 h 6938724"/>
              <a:gd name="connsiteX4" fmla="*/ 5259 w 9198139"/>
              <a:gd name="connsiteY4" fmla="*/ 14528 h 6938724"/>
              <a:gd name="connsiteX0" fmla="*/ 5259 w 9198139"/>
              <a:gd name="connsiteY0" fmla="*/ 14528 h 6950037"/>
              <a:gd name="connsiteX1" fmla="*/ 9198044 w 9198139"/>
              <a:gd name="connsiteY1" fmla="*/ 11253 h 6950037"/>
              <a:gd name="connsiteX2" fmla="*/ 5944653 w 9198139"/>
              <a:gd name="connsiteY2" fmla="*/ 6949996 h 6950037"/>
              <a:gd name="connsiteX3" fmla="*/ 1315 w 9198139"/>
              <a:gd name="connsiteY3" fmla="*/ 6938701 h 6950037"/>
              <a:gd name="connsiteX4" fmla="*/ 5259 w 9198139"/>
              <a:gd name="connsiteY4" fmla="*/ 14528 h 6950037"/>
              <a:gd name="connsiteX0" fmla="*/ 5259 w 9198139"/>
              <a:gd name="connsiteY0" fmla="*/ 14528 h 6941762"/>
              <a:gd name="connsiteX1" fmla="*/ 9198044 w 9198139"/>
              <a:gd name="connsiteY1" fmla="*/ 11253 h 6941762"/>
              <a:gd name="connsiteX2" fmla="*/ 6249725 w 9198139"/>
              <a:gd name="connsiteY2" fmla="*/ 6941721 h 6941762"/>
              <a:gd name="connsiteX3" fmla="*/ 1315 w 9198139"/>
              <a:gd name="connsiteY3" fmla="*/ 6938701 h 6941762"/>
              <a:gd name="connsiteX4" fmla="*/ 5259 w 9198139"/>
              <a:gd name="connsiteY4" fmla="*/ 14528 h 6941762"/>
              <a:gd name="connsiteX0" fmla="*/ 5259 w 9198139"/>
              <a:gd name="connsiteY0" fmla="*/ 14528 h 6955449"/>
              <a:gd name="connsiteX1" fmla="*/ 9198044 w 9198139"/>
              <a:gd name="connsiteY1" fmla="*/ 11253 h 6955449"/>
              <a:gd name="connsiteX2" fmla="*/ 6249725 w 9198139"/>
              <a:gd name="connsiteY2" fmla="*/ 6941721 h 6955449"/>
              <a:gd name="connsiteX3" fmla="*/ 1315 w 9198139"/>
              <a:gd name="connsiteY3" fmla="*/ 6938701 h 6955449"/>
              <a:gd name="connsiteX4" fmla="*/ 5259 w 9198139"/>
              <a:gd name="connsiteY4" fmla="*/ 14528 h 6955449"/>
              <a:gd name="connsiteX0" fmla="*/ 5259 w 9198139"/>
              <a:gd name="connsiteY0" fmla="*/ 14528 h 6938724"/>
              <a:gd name="connsiteX1" fmla="*/ 9198044 w 9198139"/>
              <a:gd name="connsiteY1" fmla="*/ 11253 h 6938724"/>
              <a:gd name="connsiteX2" fmla="*/ 6785663 w 9198139"/>
              <a:gd name="connsiteY2" fmla="*/ 6221711 h 6938724"/>
              <a:gd name="connsiteX3" fmla="*/ 1315 w 9198139"/>
              <a:gd name="connsiteY3" fmla="*/ 6938701 h 6938724"/>
              <a:gd name="connsiteX4" fmla="*/ 5259 w 9198139"/>
              <a:gd name="connsiteY4" fmla="*/ 14528 h 6938724"/>
              <a:gd name="connsiteX0" fmla="*/ 5259 w 9198139"/>
              <a:gd name="connsiteY0" fmla="*/ 14528 h 6944393"/>
              <a:gd name="connsiteX1" fmla="*/ 9198044 w 9198139"/>
              <a:gd name="connsiteY1" fmla="*/ 11253 h 6944393"/>
              <a:gd name="connsiteX2" fmla="*/ 6290951 w 9198139"/>
              <a:gd name="connsiteY2" fmla="*/ 6925170 h 6944393"/>
              <a:gd name="connsiteX3" fmla="*/ 1315 w 9198139"/>
              <a:gd name="connsiteY3" fmla="*/ 6938701 h 6944393"/>
              <a:gd name="connsiteX4" fmla="*/ 5259 w 9198139"/>
              <a:gd name="connsiteY4" fmla="*/ 14528 h 6944393"/>
              <a:gd name="connsiteX0" fmla="*/ 5259 w 9198139"/>
              <a:gd name="connsiteY0" fmla="*/ 14528 h 6944393"/>
              <a:gd name="connsiteX1" fmla="*/ 9198044 w 9198139"/>
              <a:gd name="connsiteY1" fmla="*/ 11253 h 6944393"/>
              <a:gd name="connsiteX2" fmla="*/ 6290951 w 9198139"/>
              <a:gd name="connsiteY2" fmla="*/ 6925170 h 6944393"/>
              <a:gd name="connsiteX3" fmla="*/ 1315 w 9198139"/>
              <a:gd name="connsiteY3" fmla="*/ 6938701 h 6944393"/>
              <a:gd name="connsiteX4" fmla="*/ 5259 w 9198139"/>
              <a:gd name="connsiteY4" fmla="*/ 14528 h 6944393"/>
              <a:gd name="connsiteX0" fmla="*/ 5259 w 9535267"/>
              <a:gd name="connsiteY0" fmla="*/ 14528 h 6944393"/>
              <a:gd name="connsiteX1" fmla="*/ 9198044 w 9535267"/>
              <a:gd name="connsiteY1" fmla="*/ 11253 h 6944393"/>
              <a:gd name="connsiteX2" fmla="*/ 7424201 w 9535267"/>
              <a:gd name="connsiteY2" fmla="*/ 4222712 h 6944393"/>
              <a:gd name="connsiteX3" fmla="*/ 6290951 w 9535267"/>
              <a:gd name="connsiteY3" fmla="*/ 6925170 h 6944393"/>
              <a:gd name="connsiteX4" fmla="*/ 1315 w 9535267"/>
              <a:gd name="connsiteY4" fmla="*/ 6938701 h 6944393"/>
              <a:gd name="connsiteX5" fmla="*/ 5259 w 9535267"/>
              <a:gd name="connsiteY5" fmla="*/ 14528 h 6944393"/>
              <a:gd name="connsiteX0" fmla="*/ 5259 w 9453824"/>
              <a:gd name="connsiteY0" fmla="*/ 14528 h 7045699"/>
              <a:gd name="connsiteX1" fmla="*/ 9198044 w 9453824"/>
              <a:gd name="connsiteY1" fmla="*/ 11253 h 7045699"/>
              <a:gd name="connsiteX2" fmla="*/ 6327589 w 9453824"/>
              <a:gd name="connsiteY2" fmla="*/ 6531713 h 7045699"/>
              <a:gd name="connsiteX3" fmla="*/ 6290951 w 9453824"/>
              <a:gd name="connsiteY3" fmla="*/ 6925170 h 7045699"/>
              <a:gd name="connsiteX4" fmla="*/ 1315 w 9453824"/>
              <a:gd name="connsiteY4" fmla="*/ 6938701 h 7045699"/>
              <a:gd name="connsiteX5" fmla="*/ 5259 w 9453824"/>
              <a:gd name="connsiteY5" fmla="*/ 14528 h 7045699"/>
              <a:gd name="connsiteX0" fmla="*/ 5259 w 9523772"/>
              <a:gd name="connsiteY0" fmla="*/ 14528 h 7598415"/>
              <a:gd name="connsiteX1" fmla="*/ 9198044 w 9523772"/>
              <a:gd name="connsiteY1" fmla="*/ 11253 h 7598415"/>
              <a:gd name="connsiteX2" fmla="*/ 6327589 w 9523772"/>
              <a:gd name="connsiteY2" fmla="*/ 6531713 h 7598415"/>
              <a:gd name="connsiteX3" fmla="*/ 1315 w 9523772"/>
              <a:gd name="connsiteY3" fmla="*/ 6938701 h 7598415"/>
              <a:gd name="connsiteX4" fmla="*/ 5259 w 9523772"/>
              <a:gd name="connsiteY4" fmla="*/ 14528 h 7598415"/>
              <a:gd name="connsiteX0" fmla="*/ 5259 w 9520148"/>
              <a:gd name="connsiteY0" fmla="*/ 14528 h 7774219"/>
              <a:gd name="connsiteX1" fmla="*/ 9198044 w 9520148"/>
              <a:gd name="connsiteY1" fmla="*/ 11253 h 7774219"/>
              <a:gd name="connsiteX2" fmla="*/ 6286364 w 9520148"/>
              <a:gd name="connsiteY2" fmla="*/ 6928960 h 7774219"/>
              <a:gd name="connsiteX3" fmla="*/ 1315 w 9520148"/>
              <a:gd name="connsiteY3" fmla="*/ 6938701 h 7774219"/>
              <a:gd name="connsiteX4" fmla="*/ 5259 w 9520148"/>
              <a:gd name="connsiteY4" fmla="*/ 14528 h 7774219"/>
              <a:gd name="connsiteX0" fmla="*/ 5259 w 9440741"/>
              <a:gd name="connsiteY0" fmla="*/ 14528 h 7774219"/>
              <a:gd name="connsiteX1" fmla="*/ 9198044 w 9440741"/>
              <a:gd name="connsiteY1" fmla="*/ 11253 h 7774219"/>
              <a:gd name="connsiteX2" fmla="*/ 6286364 w 9440741"/>
              <a:gd name="connsiteY2" fmla="*/ 6928960 h 7774219"/>
              <a:gd name="connsiteX3" fmla="*/ 1315 w 9440741"/>
              <a:gd name="connsiteY3" fmla="*/ 6938701 h 7774219"/>
              <a:gd name="connsiteX4" fmla="*/ 5259 w 9440741"/>
              <a:gd name="connsiteY4" fmla="*/ 14528 h 7774219"/>
              <a:gd name="connsiteX0" fmla="*/ 5259 w 9393186"/>
              <a:gd name="connsiteY0" fmla="*/ 14528 h 7774219"/>
              <a:gd name="connsiteX1" fmla="*/ 9198044 w 9393186"/>
              <a:gd name="connsiteY1" fmla="*/ 11253 h 7774219"/>
              <a:gd name="connsiteX2" fmla="*/ 6286364 w 9393186"/>
              <a:gd name="connsiteY2" fmla="*/ 6928960 h 7774219"/>
              <a:gd name="connsiteX3" fmla="*/ 1315 w 9393186"/>
              <a:gd name="connsiteY3" fmla="*/ 6938701 h 7774219"/>
              <a:gd name="connsiteX4" fmla="*/ 5259 w 9393186"/>
              <a:gd name="connsiteY4" fmla="*/ 14528 h 7774219"/>
              <a:gd name="connsiteX0" fmla="*/ 5259 w 9458240"/>
              <a:gd name="connsiteY0" fmla="*/ 14528 h 7774219"/>
              <a:gd name="connsiteX1" fmla="*/ 9198044 w 9458240"/>
              <a:gd name="connsiteY1" fmla="*/ 11253 h 7774219"/>
              <a:gd name="connsiteX2" fmla="*/ 6286364 w 9458240"/>
              <a:gd name="connsiteY2" fmla="*/ 6928960 h 7774219"/>
              <a:gd name="connsiteX3" fmla="*/ 1315 w 9458240"/>
              <a:gd name="connsiteY3" fmla="*/ 6938701 h 7774219"/>
              <a:gd name="connsiteX4" fmla="*/ 5259 w 9458240"/>
              <a:gd name="connsiteY4" fmla="*/ 14528 h 7774219"/>
              <a:gd name="connsiteX0" fmla="*/ 5259 w 7160370"/>
              <a:gd name="connsiteY0" fmla="*/ 0 h 7759691"/>
              <a:gd name="connsiteX1" fmla="*/ 6534844 w 7160370"/>
              <a:gd name="connsiteY1" fmla="*/ 87761 h 7759691"/>
              <a:gd name="connsiteX2" fmla="*/ 6286364 w 7160370"/>
              <a:gd name="connsiteY2" fmla="*/ 6914432 h 7759691"/>
              <a:gd name="connsiteX3" fmla="*/ 1315 w 7160370"/>
              <a:gd name="connsiteY3" fmla="*/ 6924173 h 7759691"/>
              <a:gd name="connsiteX4" fmla="*/ 5259 w 7160370"/>
              <a:gd name="connsiteY4" fmla="*/ 0 h 7759691"/>
              <a:gd name="connsiteX0" fmla="*/ 5259 w 9450476"/>
              <a:gd name="connsiteY0" fmla="*/ 7614 h 7767305"/>
              <a:gd name="connsiteX1" fmla="*/ 9189798 w 9450476"/>
              <a:gd name="connsiteY1" fmla="*/ 12614 h 7767305"/>
              <a:gd name="connsiteX2" fmla="*/ 6286364 w 9450476"/>
              <a:gd name="connsiteY2" fmla="*/ 6922046 h 7767305"/>
              <a:gd name="connsiteX3" fmla="*/ 1315 w 9450476"/>
              <a:gd name="connsiteY3" fmla="*/ 6931787 h 7767305"/>
              <a:gd name="connsiteX4" fmla="*/ 5259 w 9450476"/>
              <a:gd name="connsiteY4" fmla="*/ 7614 h 7767305"/>
              <a:gd name="connsiteX0" fmla="*/ 5259 w 9189893"/>
              <a:gd name="connsiteY0" fmla="*/ 7614 h 7767305"/>
              <a:gd name="connsiteX1" fmla="*/ 9189798 w 9189893"/>
              <a:gd name="connsiteY1" fmla="*/ 12614 h 7767305"/>
              <a:gd name="connsiteX2" fmla="*/ 6286364 w 9189893"/>
              <a:gd name="connsiteY2" fmla="*/ 6922046 h 7767305"/>
              <a:gd name="connsiteX3" fmla="*/ 1315 w 9189893"/>
              <a:gd name="connsiteY3" fmla="*/ 6931787 h 7767305"/>
              <a:gd name="connsiteX4" fmla="*/ 5259 w 9189893"/>
              <a:gd name="connsiteY4" fmla="*/ 7614 h 7767305"/>
              <a:gd name="connsiteX0" fmla="*/ 5259 w 9189893"/>
              <a:gd name="connsiteY0" fmla="*/ 7614 h 7767305"/>
              <a:gd name="connsiteX1" fmla="*/ 9189798 w 9189893"/>
              <a:gd name="connsiteY1" fmla="*/ 12614 h 7767305"/>
              <a:gd name="connsiteX2" fmla="*/ 6286364 w 9189893"/>
              <a:gd name="connsiteY2" fmla="*/ 6922046 h 7767305"/>
              <a:gd name="connsiteX3" fmla="*/ 1315 w 9189893"/>
              <a:gd name="connsiteY3" fmla="*/ 6931787 h 7767305"/>
              <a:gd name="connsiteX4" fmla="*/ 5259 w 9189893"/>
              <a:gd name="connsiteY4" fmla="*/ 7614 h 7767305"/>
              <a:gd name="connsiteX0" fmla="*/ 5259 w 9189893"/>
              <a:gd name="connsiteY0" fmla="*/ 7614 h 7767305"/>
              <a:gd name="connsiteX1" fmla="*/ 9189798 w 9189893"/>
              <a:gd name="connsiteY1" fmla="*/ 12614 h 7767305"/>
              <a:gd name="connsiteX2" fmla="*/ 6286364 w 9189893"/>
              <a:gd name="connsiteY2" fmla="*/ 6922046 h 7767305"/>
              <a:gd name="connsiteX3" fmla="*/ 1315 w 9189893"/>
              <a:gd name="connsiteY3" fmla="*/ 6931787 h 7767305"/>
              <a:gd name="connsiteX4" fmla="*/ 5259 w 9189893"/>
              <a:gd name="connsiteY4" fmla="*/ 7614 h 7767305"/>
              <a:gd name="connsiteX0" fmla="*/ 5259 w 9189893"/>
              <a:gd name="connsiteY0" fmla="*/ 7614 h 7767305"/>
              <a:gd name="connsiteX1" fmla="*/ 9189798 w 9189893"/>
              <a:gd name="connsiteY1" fmla="*/ 12614 h 7767305"/>
              <a:gd name="connsiteX2" fmla="*/ 6286364 w 9189893"/>
              <a:gd name="connsiteY2" fmla="*/ 6922046 h 7767305"/>
              <a:gd name="connsiteX3" fmla="*/ 1315 w 9189893"/>
              <a:gd name="connsiteY3" fmla="*/ 6931787 h 7767305"/>
              <a:gd name="connsiteX4" fmla="*/ 5259 w 9189893"/>
              <a:gd name="connsiteY4" fmla="*/ 7614 h 7767305"/>
              <a:gd name="connsiteX0" fmla="*/ 5259 w 9189893"/>
              <a:gd name="connsiteY0" fmla="*/ 7614 h 7411135"/>
              <a:gd name="connsiteX1" fmla="*/ 9189798 w 9189893"/>
              <a:gd name="connsiteY1" fmla="*/ 12614 h 7411135"/>
              <a:gd name="connsiteX2" fmla="*/ 6286364 w 9189893"/>
              <a:gd name="connsiteY2" fmla="*/ 6922046 h 7411135"/>
              <a:gd name="connsiteX3" fmla="*/ 1315 w 9189893"/>
              <a:gd name="connsiteY3" fmla="*/ 6931787 h 7411135"/>
              <a:gd name="connsiteX4" fmla="*/ 5259 w 9189893"/>
              <a:gd name="connsiteY4" fmla="*/ 7614 h 7411135"/>
              <a:gd name="connsiteX0" fmla="*/ 5259 w 9189893"/>
              <a:gd name="connsiteY0" fmla="*/ 7614 h 6944563"/>
              <a:gd name="connsiteX1" fmla="*/ 9189798 w 9189893"/>
              <a:gd name="connsiteY1" fmla="*/ 12614 h 6944563"/>
              <a:gd name="connsiteX2" fmla="*/ 6286364 w 9189893"/>
              <a:gd name="connsiteY2" fmla="*/ 6922046 h 6944563"/>
              <a:gd name="connsiteX3" fmla="*/ 1315 w 9189893"/>
              <a:gd name="connsiteY3" fmla="*/ 6931787 h 6944563"/>
              <a:gd name="connsiteX4" fmla="*/ 5259 w 9189893"/>
              <a:gd name="connsiteY4" fmla="*/ 7614 h 6944563"/>
              <a:gd name="connsiteX0" fmla="*/ 31 w 9242382"/>
              <a:gd name="connsiteY0" fmla="*/ 0 h 7061088"/>
              <a:gd name="connsiteX1" fmla="*/ 9242287 w 9242382"/>
              <a:gd name="connsiteY1" fmla="*/ 129139 h 7061088"/>
              <a:gd name="connsiteX2" fmla="*/ 6338853 w 9242382"/>
              <a:gd name="connsiteY2" fmla="*/ 7038571 h 7061088"/>
              <a:gd name="connsiteX3" fmla="*/ 53804 w 9242382"/>
              <a:gd name="connsiteY3" fmla="*/ 7048312 h 7061088"/>
              <a:gd name="connsiteX4" fmla="*/ 31 w 9242382"/>
              <a:gd name="connsiteY4" fmla="*/ 0 h 7061088"/>
              <a:gd name="connsiteX0" fmla="*/ 62079 w 9188998"/>
              <a:gd name="connsiteY0" fmla="*/ 460116 h 6933609"/>
              <a:gd name="connsiteX1" fmla="*/ 9188902 w 9188998"/>
              <a:gd name="connsiteY1" fmla="*/ 1660 h 6933609"/>
              <a:gd name="connsiteX2" fmla="*/ 6285468 w 9188998"/>
              <a:gd name="connsiteY2" fmla="*/ 6911092 h 6933609"/>
              <a:gd name="connsiteX3" fmla="*/ 419 w 9188998"/>
              <a:gd name="connsiteY3" fmla="*/ 6920833 h 6933609"/>
              <a:gd name="connsiteX4" fmla="*/ 62079 w 9188998"/>
              <a:gd name="connsiteY4" fmla="*/ 460116 h 6933609"/>
              <a:gd name="connsiteX0" fmla="*/ 31 w 9192910"/>
              <a:gd name="connsiteY0" fmla="*/ 0 h 6953501"/>
              <a:gd name="connsiteX1" fmla="*/ 9192815 w 9192910"/>
              <a:gd name="connsiteY1" fmla="*/ 21552 h 6953501"/>
              <a:gd name="connsiteX2" fmla="*/ 6289381 w 9192910"/>
              <a:gd name="connsiteY2" fmla="*/ 6930984 h 6953501"/>
              <a:gd name="connsiteX3" fmla="*/ 4332 w 9192910"/>
              <a:gd name="connsiteY3" fmla="*/ 6940725 h 6953501"/>
              <a:gd name="connsiteX4" fmla="*/ 31 w 9192910"/>
              <a:gd name="connsiteY4" fmla="*/ 0 h 6953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2910" h="6953501">
                <a:moveTo>
                  <a:pt x="31" y="0"/>
                </a:moveTo>
                <a:cubicBezTo>
                  <a:pt x="-19640" y="19664"/>
                  <a:pt x="9227234" y="-12861"/>
                  <a:pt x="9192815" y="21552"/>
                </a:cubicBezTo>
                <a:cubicBezTo>
                  <a:pt x="8252572" y="1509135"/>
                  <a:pt x="7228517" y="3682584"/>
                  <a:pt x="6289381" y="6930984"/>
                </a:cubicBezTo>
                <a:cubicBezTo>
                  <a:pt x="6281955" y="6926921"/>
                  <a:pt x="2669" y="6975871"/>
                  <a:pt x="4332" y="6940725"/>
                </a:cubicBezTo>
                <a:cubicBezTo>
                  <a:pt x="-2565" y="6955528"/>
                  <a:pt x="12252" y="10009"/>
                  <a:pt x="31" y="0"/>
                </a:cubicBezTo>
                <a:close/>
              </a:path>
            </a:pathLst>
          </a:custGeom>
          <a:solidFill>
            <a:srgbClr val="3B2E82">
              <a:alpha val="25891"/>
            </a:srgbClr>
          </a:solidFill>
        </p:spPr>
        <p:txBody>
          <a:bodyPr anchor="ctr" anchorCtr="0">
            <a:normAutofit/>
          </a:bodyPr>
          <a:lstStyle>
            <a:lvl1pPr marL="0" indent="0" algn="ctr">
              <a:buFontTx/>
              <a:buNone/>
              <a:defRPr sz="1500" baseline="0">
                <a:solidFill>
                  <a:schemeClr val="bg1"/>
                </a:solidFill>
                <a:latin typeface="MuktaMahee Regular" panose="020B0000000000000000" pitchFamily="34" charset="77"/>
              </a:defRPr>
            </a:lvl1pPr>
          </a:lstStyle>
          <a:p>
            <a:r>
              <a:rPr lang="en-US" dirty="0"/>
              <a:t>[ Insert Picture ]</a:t>
            </a:r>
          </a:p>
        </p:txBody>
      </p:sp>
      <p:sp>
        <p:nvSpPr>
          <p:cNvPr id="14" name="Picture Placeholder 24">
            <a:extLst>
              <a:ext uri="{FF2B5EF4-FFF2-40B4-BE49-F238E27FC236}">
                <a16:creationId xmlns:a16="http://schemas.microsoft.com/office/drawing/2014/main" id="{FF96A111-B266-1C4C-97BA-B52881632B7C}"/>
              </a:ext>
            </a:extLst>
          </p:cNvPr>
          <p:cNvSpPr>
            <a:spLocks noGrp="1" noChangeAspect="1"/>
          </p:cNvSpPr>
          <p:nvPr>
            <p:ph type="pic" sz="quarter" idx="17"/>
          </p:nvPr>
        </p:nvSpPr>
        <p:spPr>
          <a:xfrm>
            <a:off x="-11114" y="-80492"/>
            <a:ext cx="6354249" cy="2016383"/>
          </a:xfrm>
          <a:blipFill dpi="0" rotWithShape="1">
            <a:blip r:embed="rId2">
              <a:alphaModFix amt="27000"/>
              <a:extLst>
                <a:ext uri="{96DAC541-7B7A-43D3-8B79-37D633B846F1}">
                  <asvg:svgBlip xmlns:asvg="http://schemas.microsoft.com/office/drawing/2016/SVG/main" r:embed="rId3"/>
                </a:ext>
              </a:extLst>
            </a:blip>
            <a:srcRect/>
            <a:stretch>
              <a:fillRect/>
            </a:stretch>
          </a:blipFill>
        </p:spPr>
        <p:txBody>
          <a:bodyPr/>
          <a:lstStyle>
            <a:lvl1pPr>
              <a:defRPr>
                <a:solidFill>
                  <a:schemeClr val="tx1">
                    <a:alpha val="0"/>
                  </a:schemeClr>
                </a:solidFill>
              </a:defRPr>
            </a:lvl1pPr>
          </a:lstStyle>
          <a:p>
            <a:r>
              <a:rPr lang="en-US"/>
              <a:t>Click icon to add picture</a:t>
            </a:r>
          </a:p>
        </p:txBody>
      </p:sp>
      <p:sp>
        <p:nvSpPr>
          <p:cNvPr id="2" name="Title 1"/>
          <p:cNvSpPr>
            <a:spLocks noGrp="1"/>
          </p:cNvSpPr>
          <p:nvPr>
            <p:ph type="title"/>
          </p:nvPr>
        </p:nvSpPr>
        <p:spPr>
          <a:xfrm>
            <a:off x="426460" y="814748"/>
            <a:ext cx="7681906" cy="513659"/>
          </a:xfrm>
          <a:prstGeom prst="rect">
            <a:avLst/>
          </a:prstGeom>
        </p:spPr>
        <p:txBody>
          <a:bodyPr anchor="t" anchorCtr="0">
            <a:noAutofit/>
          </a:bodyPr>
          <a:lstStyle>
            <a:lvl1pPr>
              <a:defRPr sz="3800" b="0" i="0" kern="0" spc="100" baseline="0">
                <a:solidFill>
                  <a:schemeClr val="bg1"/>
                </a:solidFill>
                <a:latin typeface="IvyPresto Display SemiBold" panose="020B0404020101010102"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430960" y="326314"/>
            <a:ext cx="7677406" cy="293791"/>
          </a:xfrm>
          <a:prstGeom prst="rect">
            <a:avLst/>
          </a:prstGeom>
        </p:spPr>
        <p:txBody>
          <a:bodyPr anchor="t" anchorCtr="0">
            <a:noAutofit/>
          </a:bodyPr>
          <a:lstStyle>
            <a:lvl1pPr marL="0" indent="0">
              <a:buNone/>
              <a:defRPr sz="1500" b="1" kern="0" spc="20" baseline="0">
                <a:solidFill>
                  <a:schemeClr val="bg1">
                    <a:alpha val="50000"/>
                  </a:schemeClr>
                </a:solidFill>
                <a:latin typeface="IvyPresto Display" panose="020B040402010101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8034224" y="2935482"/>
            <a:ext cx="3414660" cy="580261"/>
          </a:xfrm>
          <a:prstGeom prst="rect">
            <a:avLst/>
          </a:prstGeom>
        </p:spPr>
        <p:txBody>
          <a:bodyPr anchor="t" anchorCtr="0">
            <a:noAutofit/>
          </a:bodyPr>
          <a:lstStyle>
            <a:lvl1pPr marL="0" indent="0" algn="r">
              <a:lnSpc>
                <a:spcPts val="3000"/>
              </a:lnSpc>
              <a:buNone/>
              <a:defRPr sz="2500" b="0" i="0" kern="0" spc="0" baseline="0">
                <a:solidFill>
                  <a:schemeClr val="tx1"/>
                </a:solidFill>
                <a:latin typeface="MuktaMahee Medium" panose="020B0000000000000000"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Slide Number Placeholder 8"/>
          <p:cNvSpPr>
            <a:spLocks noGrp="1"/>
          </p:cNvSpPr>
          <p:nvPr>
            <p:ph type="sldNum" sz="quarter" idx="12"/>
          </p:nvPr>
        </p:nvSpPr>
        <p:spPr>
          <a:xfrm>
            <a:off x="10102171" y="6158274"/>
            <a:ext cx="1677571" cy="365125"/>
          </a:xfrm>
        </p:spPr>
        <p:txBody>
          <a:bodyPr anchor="t" anchorCtr="0"/>
          <a:lstStyle>
            <a:lvl1pPr>
              <a:defRPr baseline="0">
                <a:solidFill>
                  <a:schemeClr val="tx1"/>
                </a:solidFill>
              </a:defRPr>
            </a:lvl1pPr>
          </a:lstStyle>
          <a:p>
            <a:fld id="{A738FFEA-31A8-2A45-BE95-11B41D2245F5}" type="slidenum">
              <a:rPr lang="en-US" smtClean="0"/>
              <a:pPr/>
              <a:t>‹#›</a:t>
            </a:fld>
            <a:endParaRPr lang="en-US" dirty="0"/>
          </a:p>
        </p:txBody>
      </p:sp>
      <p:sp>
        <p:nvSpPr>
          <p:cNvPr id="18" name="Text Placeholder 17">
            <a:extLst>
              <a:ext uri="{FF2B5EF4-FFF2-40B4-BE49-F238E27FC236}">
                <a16:creationId xmlns:a16="http://schemas.microsoft.com/office/drawing/2014/main" id="{AB857902-7C07-AB4B-926B-5D21B323C397}"/>
              </a:ext>
            </a:extLst>
          </p:cNvPr>
          <p:cNvSpPr>
            <a:spLocks noGrp="1"/>
          </p:cNvSpPr>
          <p:nvPr>
            <p:ph type="body" sz="quarter" idx="14"/>
          </p:nvPr>
        </p:nvSpPr>
        <p:spPr>
          <a:xfrm>
            <a:off x="8034224" y="3970938"/>
            <a:ext cx="3414660" cy="1301043"/>
          </a:xfrm>
          <a:prstGeom prst="rect">
            <a:avLst/>
          </a:prstGeom>
        </p:spPr>
        <p:txBody>
          <a:bodyPr>
            <a:noAutofit/>
          </a:bodyPr>
          <a:lstStyle>
            <a:lvl1pPr marL="0" indent="0" algn="r">
              <a:lnSpc>
                <a:spcPts val="2600"/>
              </a:lnSpc>
              <a:spcBef>
                <a:spcPts val="0"/>
              </a:spcBef>
              <a:buFontTx/>
              <a:buNone/>
              <a:defRPr sz="1600" kern="0" spc="10" baseline="0">
                <a:solidFill>
                  <a:schemeClr val="tx1"/>
                </a:solidFill>
                <a:latin typeface="IvyPresto Text" panose="020B0404020101010102" pitchFamily="34" charset="0"/>
              </a:defRPr>
            </a:lvl1pPr>
          </a:lstStyle>
          <a:p>
            <a:pPr lvl="0"/>
            <a:r>
              <a:rPr lang="en-US"/>
              <a:t>Click to edit Master text styles</a:t>
            </a:r>
          </a:p>
        </p:txBody>
      </p:sp>
      <p:sp>
        <p:nvSpPr>
          <p:cNvPr id="16" name="Picture Placeholder 12">
            <a:extLst>
              <a:ext uri="{FF2B5EF4-FFF2-40B4-BE49-F238E27FC236}">
                <a16:creationId xmlns:a16="http://schemas.microsoft.com/office/drawing/2014/main" id="{5B38AF0F-1B78-C244-9761-6E35E5C56DE2}"/>
              </a:ext>
            </a:extLst>
          </p:cNvPr>
          <p:cNvSpPr>
            <a:spLocks noGrp="1" noChangeAspect="1"/>
          </p:cNvSpPr>
          <p:nvPr>
            <p:ph type="pic" sz="quarter" idx="16" hasCustomPrompt="1"/>
          </p:nvPr>
        </p:nvSpPr>
        <p:spPr>
          <a:xfrm>
            <a:off x="501197" y="6102003"/>
            <a:ext cx="1516740" cy="264328"/>
          </a:xfrm>
          <a:blipFill dpi="0" rotWithShape="1">
            <a:blip r:embed="rId4">
              <a:alphaModFix amt="50000"/>
            </a:blip>
            <a:srcRect/>
            <a:stretch>
              <a:fillRect/>
            </a:stretch>
          </a:blipFill>
        </p:spPr>
        <p:txBody>
          <a:bodyPr/>
          <a:lstStyle>
            <a:lvl1pPr>
              <a:defRPr>
                <a:solidFill>
                  <a:schemeClr val="tx1">
                    <a:alpha val="0"/>
                  </a:schemeClr>
                </a:solidFill>
              </a:defRPr>
            </a:lvl1pPr>
          </a:lstStyle>
          <a:p>
            <a:r>
              <a:rPr lang="en-US" dirty="0"/>
              <a:t>Logo</a:t>
            </a:r>
          </a:p>
        </p:txBody>
      </p:sp>
    </p:spTree>
    <p:extLst>
      <p:ext uri="{BB962C8B-B14F-4D97-AF65-F5344CB8AC3E}">
        <p14:creationId xmlns:p14="http://schemas.microsoft.com/office/powerpoint/2010/main" val="36219672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Slide Number Placeholder 8">
            <a:extLst>
              <a:ext uri="{FF2B5EF4-FFF2-40B4-BE49-F238E27FC236}">
                <a16:creationId xmlns:a16="http://schemas.microsoft.com/office/drawing/2014/main" id="{422E2BA7-ED1C-CB44-A533-D08C35AF587D}"/>
              </a:ext>
            </a:extLst>
          </p:cNvPr>
          <p:cNvSpPr>
            <a:spLocks noGrp="1"/>
          </p:cNvSpPr>
          <p:nvPr>
            <p:ph type="sldNum" sz="quarter" idx="12"/>
          </p:nvPr>
        </p:nvSpPr>
        <p:spPr>
          <a:xfrm>
            <a:off x="10102171" y="6158274"/>
            <a:ext cx="1677571" cy="365125"/>
          </a:xfrm>
        </p:spPr>
        <p:txBody>
          <a:bodyPr anchor="t" anchorCtr="0"/>
          <a:lstStyle>
            <a:lvl1pPr>
              <a:defRPr baseline="0">
                <a:solidFill>
                  <a:schemeClr val="tx1"/>
                </a:solidFill>
              </a:defRPr>
            </a:lvl1pPr>
          </a:lstStyle>
          <a:p>
            <a:fld id="{A738FFEA-31A8-2A45-BE95-11B41D2245F5}" type="slidenum">
              <a:rPr lang="en-US" smtClean="0"/>
              <a:pPr/>
              <a:t>‹#›</a:t>
            </a:fld>
            <a:endParaRPr lang="en-US" dirty="0"/>
          </a:p>
        </p:txBody>
      </p:sp>
      <p:sp>
        <p:nvSpPr>
          <p:cNvPr id="8" name="Title 1">
            <a:extLst>
              <a:ext uri="{FF2B5EF4-FFF2-40B4-BE49-F238E27FC236}">
                <a16:creationId xmlns:a16="http://schemas.microsoft.com/office/drawing/2014/main" id="{D8B6D334-E4B5-F142-B852-9C734F11C150}"/>
              </a:ext>
            </a:extLst>
          </p:cNvPr>
          <p:cNvSpPr>
            <a:spLocks noGrp="1"/>
          </p:cNvSpPr>
          <p:nvPr>
            <p:ph type="title"/>
          </p:nvPr>
        </p:nvSpPr>
        <p:spPr>
          <a:xfrm>
            <a:off x="426460" y="814748"/>
            <a:ext cx="11353282" cy="513659"/>
          </a:xfrm>
          <a:prstGeom prst="rect">
            <a:avLst/>
          </a:prstGeom>
        </p:spPr>
        <p:txBody>
          <a:bodyPr anchor="t" anchorCtr="0">
            <a:noAutofit/>
          </a:bodyPr>
          <a:lstStyle>
            <a:lvl1pPr>
              <a:defRPr sz="3800" b="0" i="0" kern="0" spc="100" baseline="0">
                <a:solidFill>
                  <a:schemeClr val="tx1"/>
                </a:solidFill>
                <a:latin typeface="IvyPresto Display SemiBold" panose="020B0404020101010102" pitchFamily="34" charset="0"/>
              </a:defRPr>
            </a:lvl1pPr>
          </a:lstStyle>
          <a:p>
            <a:r>
              <a:rPr lang="en-US"/>
              <a:t>Click to edit Master title style</a:t>
            </a:r>
            <a:endParaRPr lang="en-US" dirty="0"/>
          </a:p>
        </p:txBody>
      </p:sp>
      <p:sp>
        <p:nvSpPr>
          <p:cNvPr id="9" name="Text Placeholder 2">
            <a:extLst>
              <a:ext uri="{FF2B5EF4-FFF2-40B4-BE49-F238E27FC236}">
                <a16:creationId xmlns:a16="http://schemas.microsoft.com/office/drawing/2014/main" id="{3334F7AB-BA8E-9948-BFE6-E9279EBC83BA}"/>
              </a:ext>
            </a:extLst>
          </p:cNvPr>
          <p:cNvSpPr>
            <a:spLocks noGrp="1"/>
          </p:cNvSpPr>
          <p:nvPr>
            <p:ph type="body" idx="1"/>
          </p:nvPr>
        </p:nvSpPr>
        <p:spPr>
          <a:xfrm>
            <a:off x="430960" y="334552"/>
            <a:ext cx="11348782" cy="293791"/>
          </a:xfrm>
          <a:prstGeom prst="rect">
            <a:avLst/>
          </a:prstGeom>
        </p:spPr>
        <p:txBody>
          <a:bodyPr anchor="t" anchorCtr="0">
            <a:noAutofit/>
          </a:bodyPr>
          <a:lstStyle>
            <a:lvl1pPr marL="0" indent="0">
              <a:buNone/>
              <a:defRPr sz="1500" b="1" kern="0" spc="20" baseline="0">
                <a:solidFill>
                  <a:srgbClr val="F7543D">
                    <a:alpha val="50000"/>
                  </a:srgbClr>
                </a:solidFill>
                <a:latin typeface="IvyPresto Display" panose="020B040402010101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0651470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5" name="Slide Number Placeholder 8">
            <a:extLst>
              <a:ext uri="{FF2B5EF4-FFF2-40B4-BE49-F238E27FC236}">
                <a16:creationId xmlns:a16="http://schemas.microsoft.com/office/drawing/2014/main" id="{8AFC3F8F-4187-9444-AAB0-E41BA9C093E8}"/>
              </a:ext>
            </a:extLst>
          </p:cNvPr>
          <p:cNvSpPr>
            <a:spLocks noGrp="1"/>
          </p:cNvSpPr>
          <p:nvPr>
            <p:ph type="sldNum" sz="quarter" idx="12"/>
          </p:nvPr>
        </p:nvSpPr>
        <p:spPr>
          <a:xfrm>
            <a:off x="10102171" y="6158274"/>
            <a:ext cx="1677571" cy="365125"/>
          </a:xfrm>
        </p:spPr>
        <p:txBody>
          <a:bodyPr anchor="t" anchorCtr="0"/>
          <a:lstStyle>
            <a:lvl1pPr>
              <a:defRPr baseline="0">
                <a:solidFill>
                  <a:schemeClr val="tx1"/>
                </a:solidFill>
              </a:defRPr>
            </a:lvl1pPr>
          </a:lstStyle>
          <a:p>
            <a:fld id="{A738FFEA-31A8-2A45-BE95-11B41D2245F5}" type="slidenum">
              <a:rPr lang="en-US" smtClean="0"/>
              <a:pPr/>
              <a:t>‹#›</a:t>
            </a:fld>
            <a:endParaRPr lang="en-US" dirty="0"/>
          </a:p>
        </p:txBody>
      </p:sp>
    </p:spTree>
    <p:extLst>
      <p:ext uri="{BB962C8B-B14F-4D97-AF65-F5344CB8AC3E}">
        <p14:creationId xmlns:p14="http://schemas.microsoft.com/office/powerpoint/2010/main" val="7643361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2C10AAB-0A7C-9D48-81EF-4D8B643B7684}"/>
              </a:ext>
            </a:extLst>
          </p:cNvPr>
          <p:cNvPicPr>
            <a:picLocks noChangeAspect="1"/>
          </p:cNvPicPr>
          <p:nvPr userDrawn="1"/>
        </p:nvPicPr>
        <p:blipFill>
          <a:blip r:embed="rId2"/>
          <a:stretch>
            <a:fillRect/>
          </a:stretch>
        </p:blipFill>
        <p:spPr>
          <a:xfrm>
            <a:off x="0" y="0"/>
            <a:ext cx="12211267" cy="6876000"/>
          </a:xfrm>
          <a:prstGeom prst="rect">
            <a:avLst/>
          </a:prstGeom>
        </p:spPr>
      </p:pic>
      <p:sp>
        <p:nvSpPr>
          <p:cNvPr id="2" name="Title 1"/>
          <p:cNvSpPr>
            <a:spLocks noGrp="1"/>
          </p:cNvSpPr>
          <p:nvPr>
            <p:ph type="ctrTitle" hasCustomPrompt="1"/>
          </p:nvPr>
        </p:nvSpPr>
        <p:spPr>
          <a:xfrm>
            <a:off x="6613509" y="3080340"/>
            <a:ext cx="5213496" cy="723601"/>
          </a:xfrm>
          <a:prstGeom prst="rect">
            <a:avLst/>
          </a:prstGeom>
        </p:spPr>
        <p:txBody>
          <a:bodyPr anchor="ctr" anchorCtr="0">
            <a:noAutofit/>
          </a:bodyPr>
          <a:lstStyle>
            <a:lvl1pPr algn="r">
              <a:lnSpc>
                <a:spcPts val="5900"/>
              </a:lnSpc>
              <a:defRPr sz="4900" b="0" i="0" kern="0" spc="200" baseline="0">
                <a:solidFill>
                  <a:schemeClr val="bg1"/>
                </a:solidFill>
                <a:latin typeface="IvyPresto Display SemiBold" panose="020B0404020101010102" pitchFamily="34" charset="0"/>
              </a:defRPr>
            </a:lvl1pPr>
          </a:lstStyle>
          <a:p>
            <a:r>
              <a:rPr lang="en-US" dirty="0"/>
              <a:t>Click to Add</a:t>
            </a:r>
            <a:br>
              <a:rPr lang="en-US" dirty="0"/>
            </a:br>
            <a:r>
              <a:rPr lang="en-US" dirty="0"/>
              <a:t>End Message</a:t>
            </a:r>
          </a:p>
        </p:txBody>
      </p:sp>
    </p:spTree>
    <p:extLst>
      <p:ext uri="{BB962C8B-B14F-4D97-AF65-F5344CB8AC3E}">
        <p14:creationId xmlns:p14="http://schemas.microsoft.com/office/powerpoint/2010/main" val="3700521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F5822-3420-C3B0-2452-3544F800020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28CE080-FFA5-0B31-A48E-A3BB773890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E73626-D423-25A0-688B-7B2A240F3715}"/>
              </a:ext>
            </a:extLst>
          </p:cNvPr>
          <p:cNvSpPr>
            <a:spLocks noGrp="1"/>
          </p:cNvSpPr>
          <p:nvPr>
            <p:ph type="dt" sz="half" idx="10"/>
          </p:nvPr>
        </p:nvSpPr>
        <p:spPr/>
        <p:txBody>
          <a:bodyPr/>
          <a:lstStyle/>
          <a:p>
            <a:fld id="{4F5D3A26-51FA-1344-AEE2-154FE780CA73}" type="datetimeFigureOut">
              <a:rPr lang="en-US" smtClean="0"/>
              <a:t>6/24/2024</a:t>
            </a:fld>
            <a:endParaRPr lang="en-US"/>
          </a:p>
        </p:txBody>
      </p:sp>
      <p:sp>
        <p:nvSpPr>
          <p:cNvPr id="5" name="Footer Placeholder 4">
            <a:extLst>
              <a:ext uri="{FF2B5EF4-FFF2-40B4-BE49-F238E27FC236}">
                <a16:creationId xmlns:a16="http://schemas.microsoft.com/office/drawing/2014/main" id="{5A4AA8A7-3837-791D-8870-15CAF3B53F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6FC41A-16D7-0A1F-1646-82A3D86171EE}"/>
              </a:ext>
            </a:extLst>
          </p:cNvPr>
          <p:cNvSpPr>
            <a:spLocks noGrp="1"/>
          </p:cNvSpPr>
          <p:nvPr>
            <p:ph type="sldNum" sz="quarter" idx="12"/>
          </p:nvPr>
        </p:nvSpPr>
        <p:spPr/>
        <p:txBody>
          <a:bodyPr/>
          <a:lstStyle/>
          <a:p>
            <a:fld id="{774FDA4E-80C6-E64E-895E-EC4C8BAF3D0C}" type="slidenum">
              <a:rPr lang="en-US" smtClean="0"/>
              <a:t>‹#›</a:t>
            </a:fld>
            <a:endParaRPr lang="en-US"/>
          </a:p>
        </p:txBody>
      </p:sp>
    </p:spTree>
    <p:extLst>
      <p:ext uri="{BB962C8B-B14F-4D97-AF65-F5344CB8AC3E}">
        <p14:creationId xmlns:p14="http://schemas.microsoft.com/office/powerpoint/2010/main" val="4192851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30D9F-B06C-787E-63E7-4D8FA1811F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E16FFA-578F-2D34-6BAF-3E10F94DFDD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E9FC44-A906-716F-4C70-DCF7D6BDED7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500F3B-337F-8646-4265-A8E860131359}"/>
              </a:ext>
            </a:extLst>
          </p:cNvPr>
          <p:cNvSpPr>
            <a:spLocks noGrp="1"/>
          </p:cNvSpPr>
          <p:nvPr>
            <p:ph type="dt" sz="half" idx="10"/>
          </p:nvPr>
        </p:nvSpPr>
        <p:spPr/>
        <p:txBody>
          <a:bodyPr/>
          <a:lstStyle/>
          <a:p>
            <a:fld id="{4F5D3A26-51FA-1344-AEE2-154FE780CA73}" type="datetimeFigureOut">
              <a:rPr lang="en-US" smtClean="0"/>
              <a:t>6/24/2024</a:t>
            </a:fld>
            <a:endParaRPr lang="en-US"/>
          </a:p>
        </p:txBody>
      </p:sp>
      <p:sp>
        <p:nvSpPr>
          <p:cNvPr id="6" name="Footer Placeholder 5">
            <a:extLst>
              <a:ext uri="{FF2B5EF4-FFF2-40B4-BE49-F238E27FC236}">
                <a16:creationId xmlns:a16="http://schemas.microsoft.com/office/drawing/2014/main" id="{6DC7D1BB-52A6-8D27-55F6-DCEC2BD764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9989DA-406E-B9E7-65EF-73BEFBCCF0BE}"/>
              </a:ext>
            </a:extLst>
          </p:cNvPr>
          <p:cNvSpPr>
            <a:spLocks noGrp="1"/>
          </p:cNvSpPr>
          <p:nvPr>
            <p:ph type="sldNum" sz="quarter" idx="12"/>
          </p:nvPr>
        </p:nvSpPr>
        <p:spPr/>
        <p:txBody>
          <a:bodyPr/>
          <a:lstStyle/>
          <a:p>
            <a:fld id="{774FDA4E-80C6-E64E-895E-EC4C8BAF3D0C}" type="slidenum">
              <a:rPr lang="en-US" smtClean="0"/>
              <a:t>‹#›</a:t>
            </a:fld>
            <a:endParaRPr lang="en-US"/>
          </a:p>
        </p:txBody>
      </p:sp>
    </p:spTree>
    <p:extLst>
      <p:ext uri="{BB962C8B-B14F-4D97-AF65-F5344CB8AC3E}">
        <p14:creationId xmlns:p14="http://schemas.microsoft.com/office/powerpoint/2010/main" val="3875633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EB6A5-3B4D-8B26-29F7-D994A76A0AC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20AB528-AE53-91A2-0917-B6F28E528B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3B23E3E-DC54-3253-2617-BA9CF6A648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085803-8FB0-719E-33D9-701D065B7F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B6327A5-3846-8693-890C-3DEB2723236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0DFB6BD-E400-4409-04D7-2F22B67860B8}"/>
              </a:ext>
            </a:extLst>
          </p:cNvPr>
          <p:cNvSpPr>
            <a:spLocks noGrp="1"/>
          </p:cNvSpPr>
          <p:nvPr>
            <p:ph type="dt" sz="half" idx="10"/>
          </p:nvPr>
        </p:nvSpPr>
        <p:spPr/>
        <p:txBody>
          <a:bodyPr/>
          <a:lstStyle/>
          <a:p>
            <a:fld id="{4F5D3A26-51FA-1344-AEE2-154FE780CA73}" type="datetimeFigureOut">
              <a:rPr lang="en-US" smtClean="0"/>
              <a:t>6/24/2024</a:t>
            </a:fld>
            <a:endParaRPr lang="en-US"/>
          </a:p>
        </p:txBody>
      </p:sp>
      <p:sp>
        <p:nvSpPr>
          <p:cNvPr id="8" name="Footer Placeholder 7">
            <a:extLst>
              <a:ext uri="{FF2B5EF4-FFF2-40B4-BE49-F238E27FC236}">
                <a16:creationId xmlns:a16="http://schemas.microsoft.com/office/drawing/2014/main" id="{C0B9ED74-F38D-F504-5215-52D83241C7E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A9F4862-395A-1779-279C-3C841B520503}"/>
              </a:ext>
            </a:extLst>
          </p:cNvPr>
          <p:cNvSpPr>
            <a:spLocks noGrp="1"/>
          </p:cNvSpPr>
          <p:nvPr>
            <p:ph type="sldNum" sz="quarter" idx="12"/>
          </p:nvPr>
        </p:nvSpPr>
        <p:spPr/>
        <p:txBody>
          <a:bodyPr/>
          <a:lstStyle/>
          <a:p>
            <a:fld id="{774FDA4E-80C6-E64E-895E-EC4C8BAF3D0C}" type="slidenum">
              <a:rPr lang="en-US" smtClean="0"/>
              <a:t>‹#›</a:t>
            </a:fld>
            <a:endParaRPr lang="en-US"/>
          </a:p>
        </p:txBody>
      </p:sp>
    </p:spTree>
    <p:extLst>
      <p:ext uri="{BB962C8B-B14F-4D97-AF65-F5344CB8AC3E}">
        <p14:creationId xmlns:p14="http://schemas.microsoft.com/office/powerpoint/2010/main" val="3681139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BE14D-2A16-604E-199E-A43BC11B2C6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C37209A-0DD7-CA41-3B41-897A6793BB12}"/>
              </a:ext>
            </a:extLst>
          </p:cNvPr>
          <p:cNvSpPr>
            <a:spLocks noGrp="1"/>
          </p:cNvSpPr>
          <p:nvPr>
            <p:ph type="dt" sz="half" idx="10"/>
          </p:nvPr>
        </p:nvSpPr>
        <p:spPr/>
        <p:txBody>
          <a:bodyPr/>
          <a:lstStyle/>
          <a:p>
            <a:fld id="{4F5D3A26-51FA-1344-AEE2-154FE780CA73}" type="datetimeFigureOut">
              <a:rPr lang="en-US" smtClean="0"/>
              <a:t>6/24/2024</a:t>
            </a:fld>
            <a:endParaRPr lang="en-US"/>
          </a:p>
        </p:txBody>
      </p:sp>
      <p:sp>
        <p:nvSpPr>
          <p:cNvPr id="4" name="Footer Placeholder 3">
            <a:extLst>
              <a:ext uri="{FF2B5EF4-FFF2-40B4-BE49-F238E27FC236}">
                <a16:creationId xmlns:a16="http://schemas.microsoft.com/office/drawing/2014/main" id="{C715F745-730B-4269-CB28-E2B43EFE1C1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E9944EA-E6BA-BA0E-0786-A94905605CAD}"/>
              </a:ext>
            </a:extLst>
          </p:cNvPr>
          <p:cNvSpPr>
            <a:spLocks noGrp="1"/>
          </p:cNvSpPr>
          <p:nvPr>
            <p:ph type="sldNum" sz="quarter" idx="12"/>
          </p:nvPr>
        </p:nvSpPr>
        <p:spPr/>
        <p:txBody>
          <a:bodyPr/>
          <a:lstStyle/>
          <a:p>
            <a:fld id="{774FDA4E-80C6-E64E-895E-EC4C8BAF3D0C}" type="slidenum">
              <a:rPr lang="en-US" smtClean="0"/>
              <a:t>‹#›</a:t>
            </a:fld>
            <a:endParaRPr lang="en-US"/>
          </a:p>
        </p:txBody>
      </p:sp>
    </p:spTree>
    <p:extLst>
      <p:ext uri="{BB962C8B-B14F-4D97-AF65-F5344CB8AC3E}">
        <p14:creationId xmlns:p14="http://schemas.microsoft.com/office/powerpoint/2010/main" val="16859171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342025-567A-771D-20A5-0A9D3618A9B8}"/>
              </a:ext>
            </a:extLst>
          </p:cNvPr>
          <p:cNvSpPr>
            <a:spLocks noGrp="1"/>
          </p:cNvSpPr>
          <p:nvPr>
            <p:ph type="dt" sz="half" idx="10"/>
          </p:nvPr>
        </p:nvSpPr>
        <p:spPr/>
        <p:txBody>
          <a:bodyPr/>
          <a:lstStyle/>
          <a:p>
            <a:fld id="{4F5D3A26-51FA-1344-AEE2-154FE780CA73}" type="datetimeFigureOut">
              <a:rPr lang="en-US" smtClean="0"/>
              <a:t>6/24/2024</a:t>
            </a:fld>
            <a:endParaRPr lang="en-US"/>
          </a:p>
        </p:txBody>
      </p:sp>
      <p:sp>
        <p:nvSpPr>
          <p:cNvPr id="3" name="Footer Placeholder 2">
            <a:extLst>
              <a:ext uri="{FF2B5EF4-FFF2-40B4-BE49-F238E27FC236}">
                <a16:creationId xmlns:a16="http://schemas.microsoft.com/office/drawing/2014/main" id="{2C5BEECB-8C30-20C3-3FF0-96A932556D9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86BF557-42A6-A888-3FED-95473370389F}"/>
              </a:ext>
            </a:extLst>
          </p:cNvPr>
          <p:cNvSpPr>
            <a:spLocks noGrp="1"/>
          </p:cNvSpPr>
          <p:nvPr>
            <p:ph type="sldNum" sz="quarter" idx="12"/>
          </p:nvPr>
        </p:nvSpPr>
        <p:spPr/>
        <p:txBody>
          <a:bodyPr/>
          <a:lstStyle/>
          <a:p>
            <a:fld id="{774FDA4E-80C6-E64E-895E-EC4C8BAF3D0C}" type="slidenum">
              <a:rPr lang="en-US" smtClean="0"/>
              <a:t>‹#›</a:t>
            </a:fld>
            <a:endParaRPr lang="en-US"/>
          </a:p>
        </p:txBody>
      </p:sp>
    </p:spTree>
    <p:extLst>
      <p:ext uri="{BB962C8B-B14F-4D97-AF65-F5344CB8AC3E}">
        <p14:creationId xmlns:p14="http://schemas.microsoft.com/office/powerpoint/2010/main" val="18650788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A2E8F-4761-F6A9-4B89-A62176AA3B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91E63A-370C-01B2-8D3B-7164E6B836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BB8C3E-39DB-C343-2D8E-9718D913B2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4EE4CB-9BC2-3F53-3B21-632815C3BF71}"/>
              </a:ext>
            </a:extLst>
          </p:cNvPr>
          <p:cNvSpPr>
            <a:spLocks noGrp="1"/>
          </p:cNvSpPr>
          <p:nvPr>
            <p:ph type="dt" sz="half" idx="10"/>
          </p:nvPr>
        </p:nvSpPr>
        <p:spPr/>
        <p:txBody>
          <a:bodyPr/>
          <a:lstStyle/>
          <a:p>
            <a:fld id="{4F5D3A26-51FA-1344-AEE2-154FE780CA73}" type="datetimeFigureOut">
              <a:rPr lang="en-US" smtClean="0"/>
              <a:t>6/24/2024</a:t>
            </a:fld>
            <a:endParaRPr lang="en-US"/>
          </a:p>
        </p:txBody>
      </p:sp>
      <p:sp>
        <p:nvSpPr>
          <p:cNvPr id="6" name="Footer Placeholder 5">
            <a:extLst>
              <a:ext uri="{FF2B5EF4-FFF2-40B4-BE49-F238E27FC236}">
                <a16:creationId xmlns:a16="http://schemas.microsoft.com/office/drawing/2014/main" id="{2798F3F1-0969-CBA9-10B0-D427BC273A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2CD1EC-EF68-7391-5D10-36CEA15E20CB}"/>
              </a:ext>
            </a:extLst>
          </p:cNvPr>
          <p:cNvSpPr>
            <a:spLocks noGrp="1"/>
          </p:cNvSpPr>
          <p:nvPr>
            <p:ph type="sldNum" sz="quarter" idx="12"/>
          </p:nvPr>
        </p:nvSpPr>
        <p:spPr/>
        <p:txBody>
          <a:bodyPr/>
          <a:lstStyle/>
          <a:p>
            <a:fld id="{774FDA4E-80C6-E64E-895E-EC4C8BAF3D0C}" type="slidenum">
              <a:rPr lang="en-US" smtClean="0"/>
              <a:t>‹#›</a:t>
            </a:fld>
            <a:endParaRPr lang="en-US"/>
          </a:p>
        </p:txBody>
      </p:sp>
    </p:spTree>
    <p:extLst>
      <p:ext uri="{BB962C8B-B14F-4D97-AF65-F5344CB8AC3E}">
        <p14:creationId xmlns:p14="http://schemas.microsoft.com/office/powerpoint/2010/main" val="615637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1C357-C477-4D8C-9F68-A6C61F4E1D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91B2BA-1921-B2C2-D3FD-998749C6D8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62AC1A1-EE24-6046-97EA-B66E83E6AE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C6C492-CF9D-AE27-4F35-3D99793BEDE5}"/>
              </a:ext>
            </a:extLst>
          </p:cNvPr>
          <p:cNvSpPr>
            <a:spLocks noGrp="1"/>
          </p:cNvSpPr>
          <p:nvPr>
            <p:ph type="dt" sz="half" idx="10"/>
          </p:nvPr>
        </p:nvSpPr>
        <p:spPr/>
        <p:txBody>
          <a:bodyPr/>
          <a:lstStyle/>
          <a:p>
            <a:fld id="{4F5D3A26-51FA-1344-AEE2-154FE780CA73}" type="datetimeFigureOut">
              <a:rPr lang="en-US" smtClean="0"/>
              <a:t>6/24/2024</a:t>
            </a:fld>
            <a:endParaRPr lang="en-US"/>
          </a:p>
        </p:txBody>
      </p:sp>
      <p:sp>
        <p:nvSpPr>
          <p:cNvPr id="6" name="Footer Placeholder 5">
            <a:extLst>
              <a:ext uri="{FF2B5EF4-FFF2-40B4-BE49-F238E27FC236}">
                <a16:creationId xmlns:a16="http://schemas.microsoft.com/office/drawing/2014/main" id="{765BC03E-88B0-13ED-00ED-EDD60D28E5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AD38CC-0AC2-06E5-6816-87EE29FCD132}"/>
              </a:ext>
            </a:extLst>
          </p:cNvPr>
          <p:cNvSpPr>
            <a:spLocks noGrp="1"/>
          </p:cNvSpPr>
          <p:nvPr>
            <p:ph type="sldNum" sz="quarter" idx="12"/>
          </p:nvPr>
        </p:nvSpPr>
        <p:spPr/>
        <p:txBody>
          <a:bodyPr/>
          <a:lstStyle/>
          <a:p>
            <a:fld id="{774FDA4E-80C6-E64E-895E-EC4C8BAF3D0C}" type="slidenum">
              <a:rPr lang="en-US" smtClean="0"/>
              <a:t>‹#›</a:t>
            </a:fld>
            <a:endParaRPr lang="en-US"/>
          </a:p>
        </p:txBody>
      </p:sp>
    </p:spTree>
    <p:extLst>
      <p:ext uri="{BB962C8B-B14F-4D97-AF65-F5344CB8AC3E}">
        <p14:creationId xmlns:p14="http://schemas.microsoft.com/office/powerpoint/2010/main" val="3741430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jp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627C30-D851-ED2B-57E2-9F5C65A574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DB1B72D-3792-34D4-B7D2-ED32B49FA9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584BF3-3C4F-A164-8E35-3A732F5CC3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5D3A26-51FA-1344-AEE2-154FE780CA73}" type="datetimeFigureOut">
              <a:rPr lang="en-US" smtClean="0"/>
              <a:t>6/24/2024</a:t>
            </a:fld>
            <a:endParaRPr lang="en-US"/>
          </a:p>
        </p:txBody>
      </p:sp>
      <p:sp>
        <p:nvSpPr>
          <p:cNvPr id="5" name="Footer Placeholder 4">
            <a:extLst>
              <a:ext uri="{FF2B5EF4-FFF2-40B4-BE49-F238E27FC236}">
                <a16:creationId xmlns:a16="http://schemas.microsoft.com/office/drawing/2014/main" id="{F39DADBE-1479-F8B2-FB32-00958B9E34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BE9A473-8E4C-DD32-5797-008611A803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4FDA4E-80C6-E64E-895E-EC4C8BAF3D0C}" type="slidenum">
              <a:rPr lang="en-US" smtClean="0"/>
              <a:t>‹#›</a:t>
            </a:fld>
            <a:endParaRPr lang="en-US"/>
          </a:p>
        </p:txBody>
      </p:sp>
    </p:spTree>
    <p:extLst>
      <p:ext uri="{BB962C8B-B14F-4D97-AF65-F5344CB8AC3E}">
        <p14:creationId xmlns:p14="http://schemas.microsoft.com/office/powerpoint/2010/main" val="15514713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6D4E53-08BA-BE42-A02F-58E2BBD69C70}"/>
              </a:ext>
            </a:extLst>
          </p:cNvPr>
          <p:cNvPicPr>
            <a:picLocks noChangeAspect="1"/>
          </p:cNvPicPr>
          <p:nvPr userDrawn="1"/>
        </p:nvPicPr>
        <p:blipFill>
          <a:blip r:embed="rId15"/>
          <a:stretch>
            <a:fillRect/>
          </a:stretch>
        </p:blipFill>
        <p:spPr>
          <a:xfrm>
            <a:off x="-11792" y="8164"/>
            <a:ext cx="12179300" cy="6858000"/>
          </a:xfrm>
          <a:prstGeom prst="rect">
            <a:avLst/>
          </a:prstGeom>
        </p:spPr>
      </p:pic>
      <p:sp>
        <p:nvSpPr>
          <p:cNvPr id="2" name="Title Placeholder 1"/>
          <p:cNvSpPr>
            <a:spLocks noGrp="1"/>
          </p:cNvSpPr>
          <p:nvPr>
            <p:ph type="title"/>
          </p:nvPr>
        </p:nvSpPr>
        <p:spPr>
          <a:xfrm>
            <a:off x="421822" y="816430"/>
            <a:ext cx="10515600" cy="644978"/>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6" name="Slide Number Placeholder 5"/>
          <p:cNvSpPr>
            <a:spLocks noGrp="1"/>
          </p:cNvSpPr>
          <p:nvPr>
            <p:ph type="sldNum" sz="quarter" idx="4"/>
          </p:nvPr>
        </p:nvSpPr>
        <p:spPr>
          <a:xfrm>
            <a:off x="9059636" y="6108471"/>
            <a:ext cx="2743200" cy="365125"/>
          </a:xfrm>
          <a:prstGeom prst="rect">
            <a:avLst/>
          </a:prstGeom>
        </p:spPr>
        <p:txBody>
          <a:bodyPr vert="horz" lIns="91440" tIns="45720" rIns="91440" bIns="45720" rtlCol="0" anchor="ctr"/>
          <a:lstStyle>
            <a:lvl1pPr algn="r">
              <a:defRPr sz="1200" baseline="0">
                <a:solidFill>
                  <a:schemeClr val="tx1"/>
                </a:solidFill>
              </a:defRPr>
            </a:lvl1pPr>
          </a:lstStyle>
          <a:p>
            <a:fld id="{A738FFEA-31A8-2A45-BE95-11B41D2245F5}" type="slidenum">
              <a:rPr lang="en-US" smtClean="0"/>
              <a:pPr/>
              <a:t>‹#›</a:t>
            </a:fld>
            <a:endParaRPr lang="en-US"/>
          </a:p>
        </p:txBody>
      </p:sp>
      <p:sp>
        <p:nvSpPr>
          <p:cNvPr id="10" name="Text Placeholder 9">
            <a:extLst>
              <a:ext uri="{FF2B5EF4-FFF2-40B4-BE49-F238E27FC236}">
                <a16:creationId xmlns:a16="http://schemas.microsoft.com/office/drawing/2014/main" id="{AF857D11-A882-A947-9FD3-680E8241CE37}"/>
              </a:ext>
            </a:extLst>
          </p:cNvPr>
          <p:cNvSpPr>
            <a:spLocks noGrp="1"/>
          </p:cNvSpPr>
          <p:nvPr>
            <p:ph type="body" idx="1"/>
          </p:nvPr>
        </p:nvSpPr>
        <p:spPr>
          <a:xfrm>
            <a:off x="838200" y="2687181"/>
            <a:ext cx="10099222" cy="199095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19717198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hf hdr="0" ftr="0"/>
  <p:txStyles>
    <p:titleStyle>
      <a:lvl1pPr algn="l" defTabSz="914400" rtl="0" eaLnBrk="1" latinLnBrk="0" hangingPunct="1">
        <a:lnSpc>
          <a:spcPct val="90000"/>
        </a:lnSpc>
        <a:spcBef>
          <a:spcPct val="0"/>
        </a:spcBef>
        <a:buNone/>
        <a:defRPr sz="3800" b="1" i="0" kern="0" spc="100" baseline="0">
          <a:solidFill>
            <a:schemeClr val="tx1"/>
          </a:solidFill>
          <a:latin typeface="IvyPresto Display" panose="020B0404020101010102" pitchFamily="34" charset="0"/>
          <a:ea typeface="+mj-ea"/>
          <a:cs typeface="+mj-cs"/>
        </a:defRPr>
      </a:lvl1pPr>
    </p:titleStyle>
    <p:bodyStyle>
      <a:lvl1pPr marL="0" indent="0" algn="l" defTabSz="914400" rtl="0" eaLnBrk="1" latinLnBrk="0" hangingPunct="1">
        <a:lnSpc>
          <a:spcPts val="3000"/>
        </a:lnSpc>
        <a:spcBef>
          <a:spcPts val="1000"/>
        </a:spcBef>
        <a:buFontTx/>
        <a:buNone/>
        <a:defRPr sz="2500" kern="0" spc="100" baseline="0">
          <a:solidFill>
            <a:schemeClr val="tx1"/>
          </a:solidFill>
          <a:latin typeface="MuktaMahee Light" panose="020B0000000000000000" pitchFamily="34" charset="77"/>
          <a:ea typeface="+mn-ea"/>
          <a:cs typeface="+mn-cs"/>
        </a:defRPr>
      </a:lvl1pPr>
      <a:lvl2pPr marL="457200" indent="0" algn="l" defTabSz="914400" rtl="0" eaLnBrk="1" latinLnBrk="0" hangingPunct="1">
        <a:lnSpc>
          <a:spcPts val="3000"/>
        </a:lnSpc>
        <a:spcBef>
          <a:spcPts val="500"/>
        </a:spcBef>
        <a:buFontTx/>
        <a:buNone/>
        <a:defRPr sz="2000" kern="0" spc="100" baseline="0">
          <a:solidFill>
            <a:schemeClr val="tx1"/>
          </a:solidFill>
          <a:latin typeface="MuktaMahee Light" panose="020B0000000000000000" pitchFamily="34" charset="77"/>
          <a:ea typeface="+mn-ea"/>
          <a:cs typeface="+mn-cs"/>
        </a:defRPr>
      </a:lvl2pPr>
      <a:lvl3pPr marL="914400" indent="0" algn="l" defTabSz="914400" rtl="0" eaLnBrk="1" latinLnBrk="0" hangingPunct="1">
        <a:lnSpc>
          <a:spcPts val="3000"/>
        </a:lnSpc>
        <a:spcBef>
          <a:spcPts val="500"/>
        </a:spcBef>
        <a:buFontTx/>
        <a:buNone/>
        <a:defRPr sz="1500" kern="0" spc="100" baseline="0">
          <a:solidFill>
            <a:schemeClr val="tx1"/>
          </a:solidFill>
          <a:latin typeface="MuktaMahee Light" panose="020B0000000000000000" pitchFamily="34" charset="77"/>
          <a:ea typeface="+mn-ea"/>
          <a:cs typeface="+mn-cs"/>
        </a:defRPr>
      </a:lvl3pPr>
      <a:lvl4pPr marL="1371600" indent="0" algn="l" defTabSz="914400" rtl="0" eaLnBrk="1" latinLnBrk="0" hangingPunct="1">
        <a:lnSpc>
          <a:spcPct val="90000"/>
        </a:lnSpc>
        <a:spcBef>
          <a:spcPts val="500"/>
        </a:spcBef>
        <a:buFontTx/>
        <a:buNone/>
        <a:defRPr sz="2500" kern="1200" baseline="0">
          <a:solidFill>
            <a:srgbClr val="FF0000"/>
          </a:solidFill>
          <a:latin typeface="MuktaMahee Light" panose="020B0000000000000000" pitchFamily="34" charset="77"/>
          <a:ea typeface="+mn-ea"/>
          <a:cs typeface="+mn-cs"/>
        </a:defRPr>
      </a:lvl4pPr>
      <a:lvl5pPr marL="1828800" indent="0" algn="l" defTabSz="914400" rtl="0" eaLnBrk="1" latinLnBrk="0" hangingPunct="1">
        <a:lnSpc>
          <a:spcPct val="90000"/>
        </a:lnSpc>
        <a:spcBef>
          <a:spcPts val="500"/>
        </a:spcBef>
        <a:buFontTx/>
        <a:buNone/>
        <a:defRPr sz="2500" kern="1200" baseline="0">
          <a:solidFill>
            <a:srgbClr val="FF0000"/>
          </a:solidFill>
          <a:latin typeface="MuktaMahee Light" panose="020B0000000000000000"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DE92EA5A-2F78-4844-BB5C-870E58AFF33B}"/>
              </a:ext>
            </a:extLst>
          </p:cNvPr>
          <p:cNvPicPr>
            <a:picLocks noGrp="1" noChangeAspect="1"/>
          </p:cNvPicPr>
          <p:nvPr>
            <p:ph type="pic" sz="quarter" idx="11"/>
          </p:nvPr>
        </p:nvPicPr>
        <p:blipFill rotWithShape="1">
          <a:blip r:embed="rId3"/>
          <a:srcRect l="30910" r="10322"/>
          <a:stretch/>
        </p:blipFill>
        <p:spPr>
          <a:xfrm>
            <a:off x="6132339" y="-5061"/>
            <a:ext cx="6083123" cy="6901589"/>
          </a:xfrm>
        </p:spPr>
      </p:pic>
      <p:sp>
        <p:nvSpPr>
          <p:cNvPr id="3" name="Title 2">
            <a:extLst>
              <a:ext uri="{FF2B5EF4-FFF2-40B4-BE49-F238E27FC236}">
                <a16:creationId xmlns:a16="http://schemas.microsoft.com/office/drawing/2014/main" id="{DF65F083-1349-1F4D-8343-A6B4D3DFFE4A}"/>
              </a:ext>
            </a:extLst>
          </p:cNvPr>
          <p:cNvSpPr>
            <a:spLocks noGrp="1"/>
          </p:cNvSpPr>
          <p:nvPr>
            <p:ph type="title"/>
          </p:nvPr>
        </p:nvSpPr>
        <p:spPr/>
        <p:txBody>
          <a:bodyPr/>
          <a:lstStyle/>
          <a:p>
            <a:r>
              <a:rPr lang="en-US" dirty="0"/>
              <a:t>Housekeeping</a:t>
            </a:r>
          </a:p>
        </p:txBody>
      </p:sp>
      <p:sp>
        <p:nvSpPr>
          <p:cNvPr id="4" name="Text Placeholder 3">
            <a:extLst>
              <a:ext uri="{FF2B5EF4-FFF2-40B4-BE49-F238E27FC236}">
                <a16:creationId xmlns:a16="http://schemas.microsoft.com/office/drawing/2014/main" id="{12056CFA-BD78-F94F-9B32-C0CC1DEC1124}"/>
              </a:ext>
            </a:extLst>
          </p:cNvPr>
          <p:cNvSpPr>
            <a:spLocks noGrp="1"/>
          </p:cNvSpPr>
          <p:nvPr>
            <p:ph type="body" idx="1"/>
          </p:nvPr>
        </p:nvSpPr>
        <p:spPr>
          <a:xfrm>
            <a:off x="430960" y="334552"/>
            <a:ext cx="7677406" cy="480196"/>
          </a:xfrm>
        </p:spPr>
        <p:txBody>
          <a:bodyPr/>
          <a:lstStyle/>
          <a:p>
            <a:r>
              <a:rPr lang="en-US" dirty="0"/>
              <a:t>Module 14 – Advocacy </a:t>
            </a:r>
          </a:p>
        </p:txBody>
      </p:sp>
      <p:sp>
        <p:nvSpPr>
          <p:cNvPr id="6" name="Slide Number Placeholder 5">
            <a:extLst>
              <a:ext uri="{FF2B5EF4-FFF2-40B4-BE49-F238E27FC236}">
                <a16:creationId xmlns:a16="http://schemas.microsoft.com/office/drawing/2014/main" id="{F42ED69C-95CE-054C-900D-A5FB28574045}"/>
              </a:ext>
            </a:extLst>
          </p:cNvPr>
          <p:cNvSpPr>
            <a:spLocks noGrp="1"/>
          </p:cNvSpPr>
          <p:nvPr>
            <p:ph type="sldNum" sz="quarter" idx="12"/>
          </p:nvPr>
        </p:nvSpPr>
        <p:spPr/>
        <p:txBody>
          <a:bodyPr/>
          <a:lstStyle/>
          <a:p>
            <a:fld id="{A738FFEA-31A8-2A45-BE95-11B41D2245F5}" type="slidenum">
              <a:rPr lang="en-US" smtClean="0"/>
              <a:pPr/>
              <a:t>1</a:t>
            </a:fld>
            <a:endParaRPr lang="en-US" dirty="0"/>
          </a:p>
        </p:txBody>
      </p:sp>
      <p:sp>
        <p:nvSpPr>
          <p:cNvPr id="8" name="Text Placeholder 6">
            <a:extLst>
              <a:ext uri="{FF2B5EF4-FFF2-40B4-BE49-F238E27FC236}">
                <a16:creationId xmlns:a16="http://schemas.microsoft.com/office/drawing/2014/main" id="{DE34BAF2-9F65-084B-4895-20E4BEC5DE43}"/>
              </a:ext>
            </a:extLst>
          </p:cNvPr>
          <p:cNvSpPr txBox="1">
            <a:spLocks/>
          </p:cNvSpPr>
          <p:nvPr/>
        </p:nvSpPr>
        <p:spPr>
          <a:xfrm>
            <a:off x="426460" y="1514812"/>
            <a:ext cx="6083123" cy="4873462"/>
          </a:xfrm>
          <a:prstGeom prst="rect">
            <a:avLst/>
          </a:prstGeom>
        </p:spPr>
        <p:txBody>
          <a:bodyPr vert="horz" lIns="91440" tIns="45720" rIns="91440" bIns="45720" rtlCol="0">
            <a:noAutofit/>
          </a:bodyPr>
          <a:lstStyle>
            <a:lvl1pPr marL="0" indent="0" algn="l" defTabSz="914400" rtl="0" eaLnBrk="1" latinLnBrk="0" hangingPunct="1">
              <a:lnSpc>
                <a:spcPts val="2600"/>
              </a:lnSpc>
              <a:spcBef>
                <a:spcPts val="0"/>
              </a:spcBef>
              <a:buFontTx/>
              <a:buNone/>
              <a:defRPr sz="1600" kern="0" spc="10" baseline="0">
                <a:solidFill>
                  <a:schemeClr val="tx1"/>
                </a:solidFill>
                <a:latin typeface="IvyPresto Text" panose="020B0404020101010102" pitchFamily="34" charset="0"/>
                <a:ea typeface="+mn-ea"/>
                <a:cs typeface="+mn-cs"/>
              </a:defRPr>
            </a:lvl1pPr>
            <a:lvl2pPr marL="457200" indent="0" algn="l" defTabSz="914400" rtl="0" eaLnBrk="1" latinLnBrk="0" hangingPunct="1">
              <a:lnSpc>
                <a:spcPts val="3000"/>
              </a:lnSpc>
              <a:spcBef>
                <a:spcPts val="500"/>
              </a:spcBef>
              <a:buFontTx/>
              <a:buNone/>
              <a:defRPr sz="2000" kern="0" spc="100" baseline="0">
                <a:solidFill>
                  <a:schemeClr val="tx1"/>
                </a:solidFill>
                <a:latin typeface="MuktaMahee Light" panose="020B0000000000000000" pitchFamily="34" charset="77"/>
                <a:ea typeface="+mn-ea"/>
                <a:cs typeface="+mn-cs"/>
              </a:defRPr>
            </a:lvl2pPr>
            <a:lvl3pPr marL="914400" indent="0" algn="l" defTabSz="914400" rtl="0" eaLnBrk="1" latinLnBrk="0" hangingPunct="1">
              <a:lnSpc>
                <a:spcPts val="3000"/>
              </a:lnSpc>
              <a:spcBef>
                <a:spcPts val="500"/>
              </a:spcBef>
              <a:buFontTx/>
              <a:buNone/>
              <a:defRPr sz="1500" kern="0" spc="100" baseline="0">
                <a:solidFill>
                  <a:schemeClr val="tx1"/>
                </a:solidFill>
                <a:latin typeface="MuktaMahee Light" panose="020B0000000000000000" pitchFamily="34" charset="77"/>
                <a:ea typeface="+mn-ea"/>
                <a:cs typeface="+mn-cs"/>
              </a:defRPr>
            </a:lvl3pPr>
            <a:lvl4pPr marL="1371600" indent="0" algn="l" defTabSz="914400" rtl="0" eaLnBrk="1" latinLnBrk="0" hangingPunct="1">
              <a:lnSpc>
                <a:spcPct val="90000"/>
              </a:lnSpc>
              <a:spcBef>
                <a:spcPts val="500"/>
              </a:spcBef>
              <a:buFontTx/>
              <a:buNone/>
              <a:defRPr sz="2500" kern="1200" baseline="0">
                <a:solidFill>
                  <a:srgbClr val="FF0000"/>
                </a:solidFill>
                <a:latin typeface="MuktaMahee Light" panose="020B0000000000000000" pitchFamily="34" charset="77"/>
                <a:ea typeface="+mn-ea"/>
                <a:cs typeface="+mn-cs"/>
              </a:defRPr>
            </a:lvl4pPr>
            <a:lvl5pPr marL="1828800" indent="0" algn="l" defTabSz="914400" rtl="0" eaLnBrk="1" latinLnBrk="0" hangingPunct="1">
              <a:lnSpc>
                <a:spcPct val="90000"/>
              </a:lnSpc>
              <a:spcBef>
                <a:spcPts val="500"/>
              </a:spcBef>
              <a:buFontTx/>
              <a:buNone/>
              <a:defRPr sz="2500" kern="1200" baseline="0">
                <a:solidFill>
                  <a:srgbClr val="FF0000"/>
                </a:solidFill>
                <a:latin typeface="MuktaMahee Light" panose="020B0000000000000000"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Aft>
                <a:spcPts val="1200"/>
              </a:spcAft>
              <a:buFont typeface="Arial" panose="020B0604020202020204" pitchFamily="34" charset="0"/>
              <a:buChar char="•"/>
            </a:pPr>
            <a:r>
              <a:rPr lang="en-US" sz="2000" dirty="0"/>
              <a:t>Please mute yourself if you are not speaking. </a:t>
            </a:r>
          </a:p>
          <a:p>
            <a:pPr marL="342900" indent="-342900">
              <a:spcAft>
                <a:spcPts val="1200"/>
              </a:spcAft>
              <a:buFont typeface="Arial" panose="020B0604020202020204" pitchFamily="34" charset="0"/>
              <a:buChar char="•"/>
            </a:pPr>
            <a:r>
              <a:rPr lang="en-US" sz="2000" dirty="0"/>
              <a:t>Feel free to include your pronouns in your Zoom Name.</a:t>
            </a:r>
          </a:p>
          <a:p>
            <a:pPr marL="342900" indent="-342900">
              <a:spcAft>
                <a:spcPts val="1200"/>
              </a:spcAft>
              <a:buFont typeface="Arial" panose="020B0604020202020204" pitchFamily="34" charset="0"/>
              <a:buChar char="•"/>
            </a:pPr>
            <a:r>
              <a:rPr lang="en-US" sz="2000" dirty="0"/>
              <a:t>Use Zoom reaction tools, chat box, hands up, etc.</a:t>
            </a:r>
          </a:p>
          <a:p>
            <a:pPr marL="342900" indent="-342900">
              <a:spcAft>
                <a:spcPts val="1200"/>
              </a:spcAft>
              <a:buFont typeface="Arial" panose="020B0604020202020204" pitchFamily="34" charset="0"/>
              <a:buChar char="•"/>
            </a:pPr>
            <a:r>
              <a:rPr lang="en-US" sz="2000" dirty="0"/>
              <a:t>Be prepared to have video on at all times; as such, please be appropriately dressed and limit distractions.</a:t>
            </a:r>
          </a:p>
          <a:p>
            <a:pPr marL="342900" indent="-342900">
              <a:spcAft>
                <a:spcPts val="1200"/>
              </a:spcAft>
              <a:buFont typeface="Arial" panose="020B0604020202020204" pitchFamily="34" charset="0"/>
              <a:buChar char="•"/>
            </a:pPr>
            <a:r>
              <a:rPr lang="en-US" sz="2000" dirty="0"/>
              <a:t>Contribute to the conversations out loud and in the chat box.</a:t>
            </a:r>
          </a:p>
          <a:p>
            <a:pPr marL="342900" indent="-342900">
              <a:spcAft>
                <a:spcPts val="1200"/>
              </a:spcAft>
              <a:buFont typeface="Arial" panose="020B0604020202020204" pitchFamily="34" charset="0"/>
              <a:buChar char="•"/>
            </a:pPr>
            <a:r>
              <a:rPr lang="en-US" sz="2000" dirty="0"/>
              <a:t>If someone has already shared what you were going to say, lower your hand and put “agree” in the chat.</a:t>
            </a:r>
          </a:p>
        </p:txBody>
      </p:sp>
    </p:spTree>
    <p:extLst>
      <p:ext uri="{BB962C8B-B14F-4D97-AF65-F5344CB8AC3E}">
        <p14:creationId xmlns:p14="http://schemas.microsoft.com/office/powerpoint/2010/main" val="24929677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6D7CC-0B4F-5E4E-9EEF-B5EE5CD9F305}"/>
              </a:ext>
            </a:extLst>
          </p:cNvPr>
          <p:cNvSpPr>
            <a:spLocks noGrp="1"/>
          </p:cNvSpPr>
          <p:nvPr>
            <p:ph type="title"/>
          </p:nvPr>
        </p:nvSpPr>
        <p:spPr/>
        <p:txBody>
          <a:bodyPr/>
          <a:lstStyle/>
          <a:p>
            <a:r>
              <a:rPr lang="en-US" b="1" dirty="0"/>
              <a:t>Advocacy</a:t>
            </a:r>
            <a:r>
              <a:rPr lang="en-US" sz="4000" b="1" dirty="0"/>
              <a:t> in Peer Support</a:t>
            </a:r>
            <a:endParaRPr lang="en-US" b="1" dirty="0"/>
          </a:p>
        </p:txBody>
      </p:sp>
      <p:sp>
        <p:nvSpPr>
          <p:cNvPr id="3" name="Text Placeholder 2">
            <a:extLst>
              <a:ext uri="{FF2B5EF4-FFF2-40B4-BE49-F238E27FC236}">
                <a16:creationId xmlns:a16="http://schemas.microsoft.com/office/drawing/2014/main" id="{A55ABE0A-1AC5-374F-91CC-B80317C4D482}"/>
              </a:ext>
            </a:extLst>
          </p:cNvPr>
          <p:cNvSpPr>
            <a:spLocks noGrp="1"/>
          </p:cNvSpPr>
          <p:nvPr>
            <p:ph type="body" idx="1"/>
          </p:nvPr>
        </p:nvSpPr>
        <p:spPr>
          <a:xfrm>
            <a:off x="430960" y="334552"/>
            <a:ext cx="11348782" cy="480196"/>
          </a:xfrm>
        </p:spPr>
        <p:txBody>
          <a:bodyPr/>
          <a:lstStyle/>
          <a:p>
            <a:r>
              <a:rPr lang="en-US" dirty="0"/>
              <a:t>Module 14 – Advocacy </a:t>
            </a:r>
          </a:p>
        </p:txBody>
      </p:sp>
      <p:sp>
        <p:nvSpPr>
          <p:cNvPr id="5" name="Slide Number Placeholder 4">
            <a:extLst>
              <a:ext uri="{FF2B5EF4-FFF2-40B4-BE49-F238E27FC236}">
                <a16:creationId xmlns:a16="http://schemas.microsoft.com/office/drawing/2014/main" id="{4D3C56E4-D4E9-3D46-AC59-B3133DB4A398}"/>
              </a:ext>
            </a:extLst>
          </p:cNvPr>
          <p:cNvSpPr>
            <a:spLocks noGrp="1"/>
          </p:cNvSpPr>
          <p:nvPr>
            <p:ph type="sldNum" sz="quarter" idx="12"/>
          </p:nvPr>
        </p:nvSpPr>
        <p:spPr>
          <a:xfrm>
            <a:off x="10102171" y="6158274"/>
            <a:ext cx="1677571" cy="365125"/>
          </a:xfrm>
        </p:spPr>
        <p:txBody>
          <a:bodyPr/>
          <a:lstStyle/>
          <a:p>
            <a:fld id="{A738FFEA-31A8-2A45-BE95-11B41D2245F5}" type="slidenum">
              <a:rPr lang="en-US" smtClean="0"/>
              <a:pPr/>
              <a:t>10</a:t>
            </a:fld>
            <a:endParaRPr lang="en-US" dirty="0"/>
          </a:p>
        </p:txBody>
      </p:sp>
      <p:sp>
        <p:nvSpPr>
          <p:cNvPr id="6" name="Text Placeholder 5">
            <a:extLst>
              <a:ext uri="{FF2B5EF4-FFF2-40B4-BE49-F238E27FC236}">
                <a16:creationId xmlns:a16="http://schemas.microsoft.com/office/drawing/2014/main" id="{679B89B2-C492-D745-9B4E-CDFCCC0A901D}"/>
              </a:ext>
            </a:extLst>
          </p:cNvPr>
          <p:cNvSpPr>
            <a:spLocks noGrp="1"/>
          </p:cNvSpPr>
          <p:nvPr>
            <p:ph type="body" sz="quarter" idx="14"/>
          </p:nvPr>
        </p:nvSpPr>
        <p:spPr>
          <a:xfrm>
            <a:off x="426460" y="1808603"/>
            <a:ext cx="11353282" cy="3836011"/>
          </a:xfrm>
        </p:spPr>
        <p:txBody>
          <a:bodyPr/>
          <a:lstStyle/>
          <a:p>
            <a:pPr marL="457200" indent="-457200">
              <a:lnSpc>
                <a:spcPct val="100000"/>
              </a:lnSpc>
              <a:spcAft>
                <a:spcPts val="1200"/>
              </a:spcAft>
              <a:buFont typeface="Arial" panose="020B0604020202020204" pitchFamily="34" charset="0"/>
              <a:buChar char="•"/>
            </a:pPr>
            <a:r>
              <a:rPr lang="en-CA" sz="2400" dirty="0"/>
              <a:t>Making information accessible</a:t>
            </a:r>
          </a:p>
          <a:p>
            <a:pPr marL="457200" indent="-457200">
              <a:lnSpc>
                <a:spcPct val="100000"/>
              </a:lnSpc>
              <a:spcAft>
                <a:spcPts val="1200"/>
              </a:spcAft>
              <a:buFont typeface="Arial" panose="020B0604020202020204" pitchFamily="34" charset="0"/>
              <a:buChar char="•"/>
            </a:pPr>
            <a:r>
              <a:rPr lang="en-CA" sz="2400" dirty="0"/>
              <a:t>Providing and discussing options</a:t>
            </a:r>
          </a:p>
          <a:p>
            <a:pPr marL="457200" indent="-457200">
              <a:lnSpc>
                <a:spcPct val="100000"/>
              </a:lnSpc>
              <a:spcAft>
                <a:spcPts val="1200"/>
              </a:spcAft>
              <a:buFont typeface="Arial" panose="020B0604020202020204" pitchFamily="34" charset="0"/>
              <a:buChar char="•"/>
            </a:pPr>
            <a:r>
              <a:rPr lang="en-CA" sz="2400" dirty="0"/>
              <a:t>Facilitating decision-making by the individual</a:t>
            </a:r>
          </a:p>
          <a:p>
            <a:pPr marL="457200" indent="-457200">
              <a:lnSpc>
                <a:spcPct val="100000"/>
              </a:lnSpc>
              <a:spcAft>
                <a:spcPts val="1200"/>
              </a:spcAft>
              <a:buFont typeface="Arial" panose="020B0604020202020204" pitchFamily="34" charset="0"/>
              <a:buChar char="•"/>
            </a:pPr>
            <a:r>
              <a:rPr lang="en-CA" sz="2400" dirty="0"/>
              <a:t>Supporting mental health service users to be heard and ensuring that what they say influences the decisions of service providers.</a:t>
            </a:r>
          </a:p>
          <a:p>
            <a:pPr marL="457200" indent="-457200">
              <a:lnSpc>
                <a:spcPct val="100000"/>
              </a:lnSpc>
              <a:spcAft>
                <a:spcPts val="1200"/>
              </a:spcAft>
              <a:buFont typeface="Arial" panose="020B0604020202020204" pitchFamily="34" charset="0"/>
              <a:buChar char="•"/>
            </a:pPr>
            <a:r>
              <a:rPr lang="en-CA" sz="2400" dirty="0"/>
              <a:t>Promoting self-advocacy through empowerment</a:t>
            </a:r>
          </a:p>
          <a:p>
            <a:pPr marL="457200" indent="-457200">
              <a:lnSpc>
                <a:spcPct val="100000"/>
              </a:lnSpc>
              <a:spcAft>
                <a:spcPts val="1200"/>
              </a:spcAft>
              <a:buFont typeface="Arial" panose="020B0604020202020204" pitchFamily="34" charset="0"/>
              <a:buChar char="•"/>
            </a:pPr>
            <a:r>
              <a:rPr lang="en-CA" sz="2400" dirty="0"/>
              <a:t>Ensuring service users are active and informed participants in their treatment and care.</a:t>
            </a:r>
          </a:p>
        </p:txBody>
      </p:sp>
    </p:spTree>
    <p:extLst>
      <p:ext uri="{BB962C8B-B14F-4D97-AF65-F5344CB8AC3E}">
        <p14:creationId xmlns:p14="http://schemas.microsoft.com/office/powerpoint/2010/main" val="5349597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A1C76-C626-A945-994F-F9D60CDB2251}"/>
              </a:ext>
            </a:extLst>
          </p:cNvPr>
          <p:cNvSpPr>
            <a:spLocks noGrp="1"/>
          </p:cNvSpPr>
          <p:nvPr>
            <p:ph type="title"/>
          </p:nvPr>
        </p:nvSpPr>
        <p:spPr/>
        <p:txBody>
          <a:bodyPr/>
          <a:lstStyle/>
          <a:p>
            <a:r>
              <a:rPr lang="en-US" b="1" dirty="0"/>
              <a:t>What is self-advocacy?</a:t>
            </a:r>
          </a:p>
        </p:txBody>
      </p:sp>
      <p:sp>
        <p:nvSpPr>
          <p:cNvPr id="3" name="Text Placeholder 2">
            <a:extLst>
              <a:ext uri="{FF2B5EF4-FFF2-40B4-BE49-F238E27FC236}">
                <a16:creationId xmlns:a16="http://schemas.microsoft.com/office/drawing/2014/main" id="{6A80A177-F92B-3047-8C4E-9859B0AB3E43}"/>
              </a:ext>
            </a:extLst>
          </p:cNvPr>
          <p:cNvSpPr>
            <a:spLocks noGrp="1"/>
          </p:cNvSpPr>
          <p:nvPr>
            <p:ph type="body" idx="1"/>
          </p:nvPr>
        </p:nvSpPr>
        <p:spPr>
          <a:xfrm>
            <a:off x="430960" y="334552"/>
            <a:ext cx="11348782" cy="480196"/>
          </a:xfrm>
        </p:spPr>
        <p:txBody>
          <a:bodyPr/>
          <a:lstStyle/>
          <a:p>
            <a:r>
              <a:rPr lang="en-US" dirty="0"/>
              <a:t>Module 14 – Advocacy </a:t>
            </a:r>
          </a:p>
        </p:txBody>
      </p:sp>
      <p:sp>
        <p:nvSpPr>
          <p:cNvPr id="5" name="Slide Number Placeholder 4">
            <a:extLst>
              <a:ext uri="{FF2B5EF4-FFF2-40B4-BE49-F238E27FC236}">
                <a16:creationId xmlns:a16="http://schemas.microsoft.com/office/drawing/2014/main" id="{BB5621D9-BA9A-3141-B068-873E22B34403}"/>
              </a:ext>
            </a:extLst>
          </p:cNvPr>
          <p:cNvSpPr>
            <a:spLocks noGrp="1"/>
          </p:cNvSpPr>
          <p:nvPr>
            <p:ph type="sldNum" sz="quarter" idx="12"/>
          </p:nvPr>
        </p:nvSpPr>
        <p:spPr/>
        <p:txBody>
          <a:bodyPr/>
          <a:lstStyle/>
          <a:p>
            <a:fld id="{A738FFEA-31A8-2A45-BE95-11B41D2245F5}" type="slidenum">
              <a:rPr lang="en-US" smtClean="0"/>
              <a:pPr/>
              <a:t>11</a:t>
            </a:fld>
            <a:endParaRPr lang="en-US" dirty="0"/>
          </a:p>
        </p:txBody>
      </p:sp>
      <p:sp>
        <p:nvSpPr>
          <p:cNvPr id="6" name="Text Placeholder 5">
            <a:extLst>
              <a:ext uri="{FF2B5EF4-FFF2-40B4-BE49-F238E27FC236}">
                <a16:creationId xmlns:a16="http://schemas.microsoft.com/office/drawing/2014/main" id="{C999F162-6AA3-0445-A73E-347134F6FC32}"/>
              </a:ext>
            </a:extLst>
          </p:cNvPr>
          <p:cNvSpPr>
            <a:spLocks noGrp="1"/>
          </p:cNvSpPr>
          <p:nvPr>
            <p:ph type="body" sz="quarter" idx="14"/>
          </p:nvPr>
        </p:nvSpPr>
        <p:spPr>
          <a:xfrm>
            <a:off x="426460" y="1808603"/>
            <a:ext cx="11353282" cy="3381962"/>
          </a:xfrm>
        </p:spPr>
        <p:txBody>
          <a:bodyPr/>
          <a:lstStyle/>
          <a:p>
            <a:pPr marL="457200" indent="-457200" algn="l">
              <a:lnSpc>
                <a:spcPct val="100000"/>
              </a:lnSpc>
              <a:spcAft>
                <a:spcPts val="1200"/>
              </a:spcAft>
              <a:buFont typeface="Arial" panose="020B0604020202020204" pitchFamily="34" charset="0"/>
              <a:buChar char="•"/>
            </a:pPr>
            <a:r>
              <a:rPr lang="en-US" sz="2000" b="1" dirty="0"/>
              <a:t>Self-advocacy</a:t>
            </a:r>
            <a:r>
              <a:rPr lang="en-US" sz="2000" dirty="0"/>
              <a:t> is the ability to speak up for yourself and the things that are important to you. Self-advocacy means you can ask for what you need and want and tell people about your thoughts and feelings. </a:t>
            </a:r>
          </a:p>
          <a:p>
            <a:pPr marL="457200" indent="-457200" algn="l">
              <a:lnSpc>
                <a:spcPct val="100000"/>
              </a:lnSpc>
              <a:spcAft>
                <a:spcPts val="1200"/>
              </a:spcAft>
              <a:buFont typeface="Arial" panose="020B0604020202020204" pitchFamily="34" charset="0"/>
              <a:buChar char="•"/>
            </a:pPr>
            <a:r>
              <a:rPr lang="en-US" sz="2000" dirty="0"/>
              <a:t>In the Mental Health and Addictions context, this could be being in control of your own wellness plan, working with healthcare practitioners instead of being a passive participant, and breaking down barriers to independence. </a:t>
            </a:r>
          </a:p>
          <a:p>
            <a:pPr marL="457200" indent="-457200" algn="l">
              <a:lnSpc>
                <a:spcPct val="100000"/>
              </a:lnSpc>
              <a:spcAft>
                <a:spcPts val="1200"/>
              </a:spcAft>
              <a:buFont typeface="Arial" panose="020B0604020202020204" pitchFamily="34" charset="0"/>
              <a:buChar char="•"/>
            </a:pPr>
            <a:r>
              <a:rPr lang="en-US" sz="2000" dirty="0"/>
              <a:t>This builds on the core Peer Support principles of Self-Determination and Person-Centered Care.  </a:t>
            </a:r>
          </a:p>
        </p:txBody>
      </p:sp>
    </p:spTree>
    <p:extLst>
      <p:ext uri="{BB962C8B-B14F-4D97-AF65-F5344CB8AC3E}">
        <p14:creationId xmlns:p14="http://schemas.microsoft.com/office/powerpoint/2010/main" val="1111089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53305DF8-7FCC-814B-9EFC-373A2E2C5D01}"/>
              </a:ext>
            </a:extLst>
          </p:cNvPr>
          <p:cNvSpPr>
            <a:spLocks noGrp="1"/>
          </p:cNvSpPr>
          <p:nvPr>
            <p:ph type="pic" sz="quarter" idx="18"/>
          </p:nvPr>
        </p:nvSpPr>
        <p:spPr/>
        <p:txBody>
          <a:bodyPr/>
          <a:lstStyle/>
          <a:p>
            <a:endParaRPr lang="en-CA"/>
          </a:p>
        </p:txBody>
      </p:sp>
      <p:pic>
        <p:nvPicPr>
          <p:cNvPr id="12" name="Picture Placeholder 11">
            <a:extLst>
              <a:ext uri="{FF2B5EF4-FFF2-40B4-BE49-F238E27FC236}">
                <a16:creationId xmlns:a16="http://schemas.microsoft.com/office/drawing/2014/main" id="{C2C0A7E8-91EF-B04A-8FDA-215E358FEDE2}"/>
              </a:ext>
            </a:extLst>
          </p:cNvPr>
          <p:cNvPicPr>
            <a:picLocks noGrp="1" noChangeAspect="1"/>
          </p:cNvPicPr>
          <p:nvPr>
            <p:ph type="pic" sz="quarter" idx="11"/>
          </p:nvPr>
        </p:nvPicPr>
        <p:blipFill>
          <a:blip r:embed="rId3">
            <a:alphaModFix amt="30000"/>
          </a:blip>
          <a:srcRect l="5772" r="5772"/>
          <a:stretch>
            <a:fillRect/>
          </a:stretch>
        </p:blipFill>
        <p:spPr/>
      </p:pic>
      <p:sp>
        <p:nvSpPr>
          <p:cNvPr id="4" name="Picture Placeholder 3">
            <a:extLst>
              <a:ext uri="{FF2B5EF4-FFF2-40B4-BE49-F238E27FC236}">
                <a16:creationId xmlns:a16="http://schemas.microsoft.com/office/drawing/2014/main" id="{86382D7C-599D-D240-9813-F92864B74886}"/>
              </a:ext>
            </a:extLst>
          </p:cNvPr>
          <p:cNvSpPr>
            <a:spLocks noGrp="1"/>
          </p:cNvSpPr>
          <p:nvPr>
            <p:ph type="pic" sz="quarter" idx="17"/>
          </p:nvPr>
        </p:nvSpPr>
        <p:spPr/>
        <p:txBody>
          <a:bodyPr/>
          <a:lstStyle/>
          <a:p>
            <a:endParaRPr lang="en-CA"/>
          </a:p>
        </p:txBody>
      </p:sp>
      <p:sp>
        <p:nvSpPr>
          <p:cNvPr id="5" name="Title 4">
            <a:extLst>
              <a:ext uri="{FF2B5EF4-FFF2-40B4-BE49-F238E27FC236}">
                <a16:creationId xmlns:a16="http://schemas.microsoft.com/office/drawing/2014/main" id="{84EE2D90-47FC-1F4B-89FF-CF7D156FA67B}"/>
              </a:ext>
            </a:extLst>
          </p:cNvPr>
          <p:cNvSpPr>
            <a:spLocks noGrp="1"/>
          </p:cNvSpPr>
          <p:nvPr>
            <p:ph type="title"/>
          </p:nvPr>
        </p:nvSpPr>
        <p:spPr/>
        <p:txBody>
          <a:bodyPr/>
          <a:lstStyle/>
          <a:p>
            <a:r>
              <a:rPr lang="en-US" dirty="0"/>
              <a:t>Group Discussion Question</a:t>
            </a:r>
          </a:p>
        </p:txBody>
      </p:sp>
      <p:sp>
        <p:nvSpPr>
          <p:cNvPr id="6" name="Text Placeholder 5">
            <a:extLst>
              <a:ext uri="{FF2B5EF4-FFF2-40B4-BE49-F238E27FC236}">
                <a16:creationId xmlns:a16="http://schemas.microsoft.com/office/drawing/2014/main" id="{2C7F598A-549B-2847-ACD7-9B04491E276B}"/>
              </a:ext>
            </a:extLst>
          </p:cNvPr>
          <p:cNvSpPr>
            <a:spLocks noGrp="1"/>
          </p:cNvSpPr>
          <p:nvPr>
            <p:ph type="body" idx="1"/>
          </p:nvPr>
        </p:nvSpPr>
        <p:spPr>
          <a:xfrm>
            <a:off x="430960" y="326314"/>
            <a:ext cx="7677406" cy="488434"/>
          </a:xfrm>
        </p:spPr>
        <p:txBody>
          <a:bodyPr/>
          <a:lstStyle/>
          <a:p>
            <a:r>
              <a:rPr lang="en-US" dirty="0"/>
              <a:t>Module 14 – Advocacy </a:t>
            </a:r>
          </a:p>
        </p:txBody>
      </p:sp>
      <p:sp>
        <p:nvSpPr>
          <p:cNvPr id="8" name="Slide Number Placeholder 7">
            <a:extLst>
              <a:ext uri="{FF2B5EF4-FFF2-40B4-BE49-F238E27FC236}">
                <a16:creationId xmlns:a16="http://schemas.microsoft.com/office/drawing/2014/main" id="{65FA97B2-0073-654E-AC8B-2DEF9D906530}"/>
              </a:ext>
            </a:extLst>
          </p:cNvPr>
          <p:cNvSpPr>
            <a:spLocks noGrp="1"/>
          </p:cNvSpPr>
          <p:nvPr>
            <p:ph type="sldNum" sz="quarter" idx="12"/>
          </p:nvPr>
        </p:nvSpPr>
        <p:spPr/>
        <p:txBody>
          <a:bodyPr/>
          <a:lstStyle/>
          <a:p>
            <a:fld id="{A738FFEA-31A8-2A45-BE95-11B41D2245F5}" type="slidenum">
              <a:rPr lang="en-US" smtClean="0"/>
              <a:pPr/>
              <a:t>12</a:t>
            </a:fld>
            <a:endParaRPr lang="en-US" dirty="0"/>
          </a:p>
        </p:txBody>
      </p:sp>
      <p:sp>
        <p:nvSpPr>
          <p:cNvPr id="9" name="Text Placeholder 8">
            <a:extLst>
              <a:ext uri="{FF2B5EF4-FFF2-40B4-BE49-F238E27FC236}">
                <a16:creationId xmlns:a16="http://schemas.microsoft.com/office/drawing/2014/main" id="{C47277CE-0C50-EA42-97CE-E5CB8DD022DF}"/>
              </a:ext>
            </a:extLst>
          </p:cNvPr>
          <p:cNvSpPr>
            <a:spLocks noGrp="1"/>
          </p:cNvSpPr>
          <p:nvPr>
            <p:ph type="body" sz="quarter" idx="14"/>
          </p:nvPr>
        </p:nvSpPr>
        <p:spPr>
          <a:xfrm>
            <a:off x="8108366" y="2039901"/>
            <a:ext cx="3671376" cy="3534981"/>
          </a:xfrm>
        </p:spPr>
        <p:txBody>
          <a:bodyPr/>
          <a:lstStyle/>
          <a:p>
            <a:pPr marL="0" indent="0" algn="l">
              <a:buNone/>
            </a:pPr>
            <a:r>
              <a:rPr lang="en-US" sz="2000" dirty="0"/>
              <a:t>In the homework for the History and Social Context Module, Allan Strong asked: </a:t>
            </a:r>
          </a:p>
          <a:p>
            <a:pPr marL="0" indent="0" algn="l">
              <a:buNone/>
            </a:pPr>
            <a:endParaRPr lang="en-US" sz="2000" b="1" dirty="0"/>
          </a:p>
          <a:p>
            <a:pPr marL="0" indent="0" algn="l">
              <a:buNone/>
            </a:pPr>
            <a:r>
              <a:rPr lang="en-US" sz="2000" b="1" dirty="0"/>
              <a:t>Are we still a social movement, or are we service providers?  </a:t>
            </a:r>
          </a:p>
          <a:p>
            <a:pPr marL="0" indent="0" algn="l">
              <a:buNone/>
            </a:pPr>
            <a:endParaRPr lang="en-US" sz="2000" b="1" dirty="0"/>
          </a:p>
          <a:p>
            <a:pPr marL="0" indent="0" algn="l">
              <a:buNone/>
            </a:pPr>
            <a:r>
              <a:rPr lang="en-US" sz="2000" b="1" dirty="0"/>
              <a:t>How does advocacy work within this question? </a:t>
            </a:r>
          </a:p>
          <a:p>
            <a:pPr marL="0" lvl="0" indent="0" eaLnBrk="0" fontAlgn="base" hangingPunct="0">
              <a:lnSpc>
                <a:spcPct val="100000"/>
              </a:lnSpc>
              <a:spcBef>
                <a:spcPct val="0"/>
              </a:spcBef>
              <a:spcAft>
                <a:spcPct val="0"/>
              </a:spcAft>
              <a:buNone/>
            </a:pPr>
            <a:endParaRPr lang="en-US" altLang="en-US" sz="2000" dirty="0">
              <a:latin typeface="+mj-lt"/>
              <a:ea typeface="Calibri" panose="020F0502020204030204" pitchFamily="34" charset="0"/>
              <a:cs typeface="Arial" panose="020B0604020202020204" pitchFamily="34" charset="0"/>
            </a:endParaRPr>
          </a:p>
        </p:txBody>
      </p:sp>
      <p:sp>
        <p:nvSpPr>
          <p:cNvPr id="10" name="Picture Placeholder 9">
            <a:extLst>
              <a:ext uri="{FF2B5EF4-FFF2-40B4-BE49-F238E27FC236}">
                <a16:creationId xmlns:a16="http://schemas.microsoft.com/office/drawing/2014/main" id="{FE28A750-8F6B-E849-9A30-67234E3BBD2B}"/>
              </a:ext>
            </a:extLst>
          </p:cNvPr>
          <p:cNvSpPr>
            <a:spLocks noGrp="1"/>
          </p:cNvSpPr>
          <p:nvPr>
            <p:ph type="pic" sz="quarter" idx="16"/>
          </p:nvPr>
        </p:nvSpPr>
        <p:spPr/>
        <p:txBody>
          <a:bodyPr>
            <a:normAutofit fontScale="25000" lnSpcReduction="20000"/>
          </a:bodyPr>
          <a:lstStyle/>
          <a:p>
            <a:endParaRPr lang="en-CA"/>
          </a:p>
        </p:txBody>
      </p:sp>
    </p:spTree>
    <p:extLst>
      <p:ext uri="{BB962C8B-B14F-4D97-AF65-F5344CB8AC3E}">
        <p14:creationId xmlns:p14="http://schemas.microsoft.com/office/powerpoint/2010/main" val="33087119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53305DF8-7FCC-814B-9EFC-373A2E2C5D01}"/>
              </a:ext>
            </a:extLst>
          </p:cNvPr>
          <p:cNvSpPr>
            <a:spLocks noGrp="1"/>
          </p:cNvSpPr>
          <p:nvPr>
            <p:ph type="pic" sz="quarter" idx="18"/>
          </p:nvPr>
        </p:nvSpPr>
        <p:spPr>
          <a:xfrm>
            <a:off x="-1" y="0"/>
            <a:ext cx="6096001" cy="6921450"/>
          </a:xfrm>
        </p:spPr>
        <p:txBody>
          <a:bodyPr/>
          <a:lstStyle/>
          <a:p>
            <a:endParaRPr lang="en-CA"/>
          </a:p>
        </p:txBody>
      </p:sp>
      <p:pic>
        <p:nvPicPr>
          <p:cNvPr id="12" name="Picture Placeholder 11">
            <a:extLst>
              <a:ext uri="{FF2B5EF4-FFF2-40B4-BE49-F238E27FC236}">
                <a16:creationId xmlns:a16="http://schemas.microsoft.com/office/drawing/2014/main" id="{C2C0A7E8-91EF-B04A-8FDA-215E358FEDE2}"/>
              </a:ext>
            </a:extLst>
          </p:cNvPr>
          <p:cNvPicPr>
            <a:picLocks noGrp="1" noChangeAspect="1"/>
          </p:cNvPicPr>
          <p:nvPr>
            <p:ph type="pic" sz="quarter" idx="11"/>
          </p:nvPr>
        </p:nvPicPr>
        <p:blipFill>
          <a:blip r:embed="rId3">
            <a:alphaModFix amt="30000"/>
          </a:blip>
          <a:srcRect l="5772" r="5772"/>
          <a:stretch>
            <a:fillRect/>
          </a:stretch>
        </p:blipFill>
        <p:spPr>
          <a:xfrm>
            <a:off x="0" y="0"/>
            <a:ext cx="6096000" cy="6921450"/>
          </a:xfrm>
        </p:spPr>
      </p:pic>
      <p:sp>
        <p:nvSpPr>
          <p:cNvPr id="5" name="Title 4">
            <a:extLst>
              <a:ext uri="{FF2B5EF4-FFF2-40B4-BE49-F238E27FC236}">
                <a16:creationId xmlns:a16="http://schemas.microsoft.com/office/drawing/2014/main" id="{84EE2D90-47FC-1F4B-89FF-CF7D156FA67B}"/>
              </a:ext>
            </a:extLst>
          </p:cNvPr>
          <p:cNvSpPr>
            <a:spLocks noGrp="1"/>
          </p:cNvSpPr>
          <p:nvPr>
            <p:ph type="title"/>
          </p:nvPr>
        </p:nvSpPr>
        <p:spPr>
          <a:xfrm>
            <a:off x="298625" y="956832"/>
            <a:ext cx="7681906" cy="513659"/>
          </a:xfrm>
        </p:spPr>
        <p:txBody>
          <a:bodyPr/>
          <a:lstStyle/>
          <a:p>
            <a:r>
              <a:rPr lang="en-US" dirty="0"/>
              <a:t>Scenario 1 </a:t>
            </a:r>
            <a:br>
              <a:rPr lang="en-US" dirty="0"/>
            </a:br>
            <a:r>
              <a:rPr lang="en-US" dirty="0"/>
              <a:t>Group Discussion</a:t>
            </a:r>
          </a:p>
        </p:txBody>
      </p:sp>
      <p:sp>
        <p:nvSpPr>
          <p:cNvPr id="6" name="Text Placeholder 5">
            <a:extLst>
              <a:ext uri="{FF2B5EF4-FFF2-40B4-BE49-F238E27FC236}">
                <a16:creationId xmlns:a16="http://schemas.microsoft.com/office/drawing/2014/main" id="{2C7F598A-549B-2847-ACD7-9B04491E276B}"/>
              </a:ext>
            </a:extLst>
          </p:cNvPr>
          <p:cNvSpPr>
            <a:spLocks noGrp="1"/>
          </p:cNvSpPr>
          <p:nvPr>
            <p:ph type="body" idx="1"/>
          </p:nvPr>
        </p:nvSpPr>
        <p:spPr>
          <a:xfrm>
            <a:off x="412258" y="391951"/>
            <a:ext cx="7677406" cy="488434"/>
          </a:xfrm>
        </p:spPr>
        <p:txBody>
          <a:bodyPr/>
          <a:lstStyle/>
          <a:p>
            <a:r>
              <a:rPr lang="en-US" dirty="0"/>
              <a:t>Module 14 – Advocacy </a:t>
            </a:r>
          </a:p>
        </p:txBody>
      </p:sp>
      <p:sp>
        <p:nvSpPr>
          <p:cNvPr id="8" name="Slide Number Placeholder 7">
            <a:extLst>
              <a:ext uri="{FF2B5EF4-FFF2-40B4-BE49-F238E27FC236}">
                <a16:creationId xmlns:a16="http://schemas.microsoft.com/office/drawing/2014/main" id="{65FA97B2-0073-654E-AC8B-2DEF9D906530}"/>
              </a:ext>
            </a:extLst>
          </p:cNvPr>
          <p:cNvSpPr>
            <a:spLocks noGrp="1"/>
          </p:cNvSpPr>
          <p:nvPr>
            <p:ph type="sldNum" sz="quarter" idx="12"/>
          </p:nvPr>
        </p:nvSpPr>
        <p:spPr/>
        <p:txBody>
          <a:bodyPr/>
          <a:lstStyle/>
          <a:p>
            <a:fld id="{A738FFEA-31A8-2A45-BE95-11B41D2245F5}" type="slidenum">
              <a:rPr lang="en-US" smtClean="0"/>
              <a:pPr/>
              <a:t>13</a:t>
            </a:fld>
            <a:endParaRPr lang="en-US" dirty="0"/>
          </a:p>
        </p:txBody>
      </p:sp>
      <p:sp>
        <p:nvSpPr>
          <p:cNvPr id="9" name="Text Placeholder 8">
            <a:extLst>
              <a:ext uri="{FF2B5EF4-FFF2-40B4-BE49-F238E27FC236}">
                <a16:creationId xmlns:a16="http://schemas.microsoft.com/office/drawing/2014/main" id="{C47277CE-0C50-EA42-97CE-E5CB8DD022DF}"/>
              </a:ext>
            </a:extLst>
          </p:cNvPr>
          <p:cNvSpPr>
            <a:spLocks noGrp="1"/>
          </p:cNvSpPr>
          <p:nvPr>
            <p:ph type="body" sz="quarter" idx="14"/>
          </p:nvPr>
        </p:nvSpPr>
        <p:spPr>
          <a:xfrm>
            <a:off x="5858890" y="803938"/>
            <a:ext cx="5920852" cy="5298065"/>
          </a:xfrm>
        </p:spPr>
        <p:txBody>
          <a:bodyPr/>
          <a:lstStyle/>
          <a:p>
            <a:pPr lvl="0" algn="l">
              <a:lnSpc>
                <a:spcPct val="110000"/>
              </a:lnSpc>
            </a:pPr>
            <a:r>
              <a:rPr lang="en-CA" sz="2000" dirty="0">
                <a:ea typeface="Calibri"/>
                <a:cs typeface="Times New Roman"/>
              </a:rPr>
              <a:t>In your appointments, Laura has often discussed a difficult relationship with her live-in boyfriend.  She didn’t show up yesterday nor return your messages when you called to check in and rebook.  Today she comes in with a black eye.</a:t>
            </a:r>
          </a:p>
          <a:p>
            <a:pPr lvl="0" algn="l">
              <a:lnSpc>
                <a:spcPct val="110000"/>
              </a:lnSpc>
            </a:pPr>
            <a:endParaRPr lang="en-CA" sz="2000" dirty="0">
              <a:ea typeface="Calibri"/>
              <a:cs typeface="Times New Roman"/>
            </a:endParaRPr>
          </a:p>
          <a:p>
            <a:pPr lvl="0" algn="l">
              <a:lnSpc>
                <a:spcPct val="110000"/>
              </a:lnSpc>
            </a:pPr>
            <a:r>
              <a:rPr lang="en-CA" sz="2000" b="1" dirty="0">
                <a:ea typeface="Calibri"/>
                <a:cs typeface="Times New Roman"/>
              </a:rPr>
              <a:t>What do you think/feel?</a:t>
            </a:r>
          </a:p>
          <a:p>
            <a:pPr lvl="0" algn="l">
              <a:lnSpc>
                <a:spcPct val="110000"/>
              </a:lnSpc>
            </a:pPr>
            <a:endParaRPr lang="en-CA" sz="2000" dirty="0">
              <a:ea typeface="Calibri"/>
              <a:cs typeface="Times New Roman"/>
            </a:endParaRPr>
          </a:p>
          <a:p>
            <a:pPr marL="457200" lvl="0" indent="-457200" algn="l">
              <a:lnSpc>
                <a:spcPct val="100000"/>
              </a:lnSpc>
              <a:spcAft>
                <a:spcPts val="600"/>
              </a:spcAft>
              <a:buFont typeface="+mj-lt"/>
              <a:buAutoNum type="alphaLcParenR"/>
            </a:pPr>
            <a:r>
              <a:rPr lang="en-US" sz="2000" dirty="0">
                <a:ea typeface="Calibri"/>
                <a:cs typeface="Times New Roman"/>
              </a:rPr>
              <a:t>Call the police for Laura.</a:t>
            </a:r>
          </a:p>
          <a:p>
            <a:pPr marL="457200" lvl="0" indent="-457200" algn="l">
              <a:lnSpc>
                <a:spcPct val="100000"/>
              </a:lnSpc>
              <a:spcAft>
                <a:spcPts val="600"/>
              </a:spcAft>
              <a:buFont typeface="+mj-lt"/>
              <a:buAutoNum type="alphaLcParenR"/>
            </a:pPr>
            <a:r>
              <a:rPr lang="en-US" sz="2000" dirty="0">
                <a:ea typeface="Calibri"/>
                <a:cs typeface="Times New Roman"/>
              </a:rPr>
              <a:t>Talk Laura into going to a shelter for victims of domestic abuse.</a:t>
            </a:r>
          </a:p>
          <a:p>
            <a:pPr marL="457200" lvl="0" indent="-457200" algn="l">
              <a:lnSpc>
                <a:spcPct val="100000"/>
              </a:lnSpc>
              <a:spcAft>
                <a:spcPts val="600"/>
              </a:spcAft>
              <a:buFont typeface="+mj-lt"/>
              <a:buAutoNum type="alphaLcParenR"/>
            </a:pPr>
            <a:r>
              <a:rPr lang="en-US" sz="2000" dirty="0">
                <a:ea typeface="Calibri"/>
                <a:cs typeface="Times New Roman"/>
              </a:rPr>
              <a:t>Immediately help Laura develop a safety plan.</a:t>
            </a:r>
          </a:p>
          <a:p>
            <a:pPr marL="457200" lvl="0" indent="-457200" algn="l">
              <a:lnSpc>
                <a:spcPct val="100000"/>
              </a:lnSpc>
              <a:spcAft>
                <a:spcPts val="600"/>
              </a:spcAft>
              <a:buFont typeface="+mj-lt"/>
              <a:buAutoNum type="alphaLcParenR"/>
            </a:pPr>
            <a:r>
              <a:rPr lang="en-US" sz="2000" dirty="0">
                <a:ea typeface="Calibri"/>
                <a:cs typeface="Times New Roman"/>
              </a:rPr>
              <a:t>Ask to meet with Laura and her boyfriend to work things out. </a:t>
            </a:r>
          </a:p>
          <a:p>
            <a:pPr lvl="0" algn="l">
              <a:lnSpc>
                <a:spcPct val="110000"/>
              </a:lnSpc>
            </a:pPr>
            <a:endParaRPr lang="en-CA" sz="2000" dirty="0">
              <a:ea typeface="Calibri"/>
              <a:cs typeface="Times New Roman"/>
            </a:endParaRPr>
          </a:p>
          <a:p>
            <a:pPr lvl="0" algn="l">
              <a:lnSpc>
                <a:spcPct val="110000"/>
              </a:lnSpc>
              <a:buFont typeface="+mj-lt"/>
              <a:buAutoNum type="alphaLcParenR"/>
            </a:pPr>
            <a:endParaRPr lang="en-CA" sz="2000" dirty="0">
              <a:ea typeface="Calibri"/>
              <a:cs typeface="Times New Roman"/>
            </a:endParaRPr>
          </a:p>
          <a:p>
            <a:pPr marL="0" lvl="0" indent="0" eaLnBrk="0" fontAlgn="base" hangingPunct="0">
              <a:lnSpc>
                <a:spcPct val="100000"/>
              </a:lnSpc>
              <a:spcBef>
                <a:spcPct val="0"/>
              </a:spcBef>
              <a:spcAft>
                <a:spcPct val="0"/>
              </a:spcAft>
              <a:buNone/>
            </a:pPr>
            <a:endParaRPr lang="en-US" altLang="en-US" sz="2000" dirty="0">
              <a:latin typeface="+mj-lt"/>
              <a:ea typeface="Calibri" panose="020F0502020204030204" pitchFamily="34" charset="0"/>
              <a:cs typeface="Arial" panose="020B0604020202020204" pitchFamily="34" charset="0"/>
            </a:endParaRPr>
          </a:p>
        </p:txBody>
      </p:sp>
      <p:sp>
        <p:nvSpPr>
          <p:cNvPr id="10" name="Picture Placeholder 9">
            <a:extLst>
              <a:ext uri="{FF2B5EF4-FFF2-40B4-BE49-F238E27FC236}">
                <a16:creationId xmlns:a16="http://schemas.microsoft.com/office/drawing/2014/main" id="{FE28A750-8F6B-E849-9A30-67234E3BBD2B}"/>
              </a:ext>
            </a:extLst>
          </p:cNvPr>
          <p:cNvSpPr>
            <a:spLocks noGrp="1"/>
          </p:cNvSpPr>
          <p:nvPr>
            <p:ph type="pic" sz="quarter" idx="16"/>
          </p:nvPr>
        </p:nvSpPr>
        <p:spPr/>
        <p:txBody>
          <a:bodyPr>
            <a:normAutofit fontScale="25000" lnSpcReduction="20000"/>
          </a:bodyPr>
          <a:lstStyle/>
          <a:p>
            <a:endParaRPr lang="en-CA"/>
          </a:p>
        </p:txBody>
      </p:sp>
    </p:spTree>
    <p:extLst>
      <p:ext uri="{BB962C8B-B14F-4D97-AF65-F5344CB8AC3E}">
        <p14:creationId xmlns:p14="http://schemas.microsoft.com/office/powerpoint/2010/main" val="1658719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53305DF8-7FCC-814B-9EFC-373A2E2C5D01}"/>
              </a:ext>
            </a:extLst>
          </p:cNvPr>
          <p:cNvSpPr>
            <a:spLocks noGrp="1"/>
          </p:cNvSpPr>
          <p:nvPr>
            <p:ph type="pic" sz="quarter" idx="18"/>
          </p:nvPr>
        </p:nvSpPr>
        <p:spPr>
          <a:xfrm>
            <a:off x="0" y="0"/>
            <a:ext cx="7165810" cy="6921450"/>
          </a:xfrm>
        </p:spPr>
        <p:txBody>
          <a:bodyPr/>
          <a:lstStyle/>
          <a:p>
            <a:endParaRPr lang="en-CA"/>
          </a:p>
        </p:txBody>
      </p:sp>
      <p:pic>
        <p:nvPicPr>
          <p:cNvPr id="12" name="Picture Placeholder 11">
            <a:extLst>
              <a:ext uri="{FF2B5EF4-FFF2-40B4-BE49-F238E27FC236}">
                <a16:creationId xmlns:a16="http://schemas.microsoft.com/office/drawing/2014/main" id="{C2C0A7E8-91EF-B04A-8FDA-215E358FEDE2}"/>
              </a:ext>
            </a:extLst>
          </p:cNvPr>
          <p:cNvPicPr>
            <a:picLocks noGrp="1" noChangeAspect="1"/>
          </p:cNvPicPr>
          <p:nvPr>
            <p:ph type="pic" sz="quarter" idx="11"/>
          </p:nvPr>
        </p:nvPicPr>
        <p:blipFill>
          <a:blip r:embed="rId3">
            <a:alphaModFix amt="30000"/>
          </a:blip>
          <a:srcRect l="5772" r="5772"/>
          <a:stretch>
            <a:fillRect/>
          </a:stretch>
        </p:blipFill>
        <p:spPr>
          <a:xfrm>
            <a:off x="0" y="101988"/>
            <a:ext cx="7165810" cy="7041761"/>
          </a:xfrm>
        </p:spPr>
      </p:pic>
      <p:sp>
        <p:nvSpPr>
          <p:cNvPr id="4" name="Picture Placeholder 3">
            <a:extLst>
              <a:ext uri="{FF2B5EF4-FFF2-40B4-BE49-F238E27FC236}">
                <a16:creationId xmlns:a16="http://schemas.microsoft.com/office/drawing/2014/main" id="{86382D7C-599D-D240-9813-F92864B74886}"/>
              </a:ext>
            </a:extLst>
          </p:cNvPr>
          <p:cNvSpPr>
            <a:spLocks noGrp="1"/>
          </p:cNvSpPr>
          <p:nvPr>
            <p:ph type="pic" sz="quarter" idx="17"/>
          </p:nvPr>
        </p:nvSpPr>
        <p:spPr/>
        <p:txBody>
          <a:bodyPr/>
          <a:lstStyle/>
          <a:p>
            <a:endParaRPr lang="en-CA" dirty="0"/>
          </a:p>
        </p:txBody>
      </p:sp>
      <p:sp>
        <p:nvSpPr>
          <p:cNvPr id="5" name="Title 4">
            <a:extLst>
              <a:ext uri="{FF2B5EF4-FFF2-40B4-BE49-F238E27FC236}">
                <a16:creationId xmlns:a16="http://schemas.microsoft.com/office/drawing/2014/main" id="{84EE2D90-47FC-1F4B-89FF-CF7D156FA67B}"/>
              </a:ext>
            </a:extLst>
          </p:cNvPr>
          <p:cNvSpPr>
            <a:spLocks noGrp="1"/>
          </p:cNvSpPr>
          <p:nvPr>
            <p:ph type="title"/>
          </p:nvPr>
        </p:nvSpPr>
        <p:spPr>
          <a:xfrm>
            <a:off x="309283" y="933552"/>
            <a:ext cx="7681906" cy="513659"/>
          </a:xfrm>
        </p:spPr>
        <p:txBody>
          <a:bodyPr/>
          <a:lstStyle/>
          <a:p>
            <a:r>
              <a:rPr lang="en-US" dirty="0"/>
              <a:t>Scenario 2 </a:t>
            </a:r>
            <a:br>
              <a:rPr lang="en-US" dirty="0"/>
            </a:br>
            <a:r>
              <a:rPr lang="en-US" dirty="0"/>
              <a:t>Small Group Discussion</a:t>
            </a:r>
          </a:p>
        </p:txBody>
      </p:sp>
      <p:sp>
        <p:nvSpPr>
          <p:cNvPr id="6" name="Text Placeholder 5">
            <a:extLst>
              <a:ext uri="{FF2B5EF4-FFF2-40B4-BE49-F238E27FC236}">
                <a16:creationId xmlns:a16="http://schemas.microsoft.com/office/drawing/2014/main" id="{2C7F598A-549B-2847-ACD7-9B04491E276B}"/>
              </a:ext>
            </a:extLst>
          </p:cNvPr>
          <p:cNvSpPr>
            <a:spLocks noGrp="1"/>
          </p:cNvSpPr>
          <p:nvPr>
            <p:ph type="body" idx="1"/>
          </p:nvPr>
        </p:nvSpPr>
        <p:spPr>
          <a:xfrm>
            <a:off x="313783" y="378433"/>
            <a:ext cx="7677406" cy="488434"/>
          </a:xfrm>
        </p:spPr>
        <p:txBody>
          <a:bodyPr/>
          <a:lstStyle/>
          <a:p>
            <a:r>
              <a:rPr lang="en-US" dirty="0"/>
              <a:t>Module 14 – Advocacy </a:t>
            </a:r>
          </a:p>
        </p:txBody>
      </p:sp>
      <p:sp>
        <p:nvSpPr>
          <p:cNvPr id="8" name="Slide Number Placeholder 7">
            <a:extLst>
              <a:ext uri="{FF2B5EF4-FFF2-40B4-BE49-F238E27FC236}">
                <a16:creationId xmlns:a16="http://schemas.microsoft.com/office/drawing/2014/main" id="{65FA97B2-0073-654E-AC8B-2DEF9D906530}"/>
              </a:ext>
            </a:extLst>
          </p:cNvPr>
          <p:cNvSpPr>
            <a:spLocks noGrp="1"/>
          </p:cNvSpPr>
          <p:nvPr>
            <p:ph type="sldNum" sz="quarter" idx="12"/>
          </p:nvPr>
        </p:nvSpPr>
        <p:spPr/>
        <p:txBody>
          <a:bodyPr/>
          <a:lstStyle/>
          <a:p>
            <a:fld id="{A738FFEA-31A8-2A45-BE95-11B41D2245F5}" type="slidenum">
              <a:rPr lang="en-US" smtClean="0"/>
              <a:pPr/>
              <a:t>14</a:t>
            </a:fld>
            <a:endParaRPr lang="en-US" dirty="0"/>
          </a:p>
        </p:txBody>
      </p:sp>
      <p:sp>
        <p:nvSpPr>
          <p:cNvPr id="9" name="Text Placeholder 8">
            <a:extLst>
              <a:ext uri="{FF2B5EF4-FFF2-40B4-BE49-F238E27FC236}">
                <a16:creationId xmlns:a16="http://schemas.microsoft.com/office/drawing/2014/main" id="{C47277CE-0C50-EA42-97CE-E5CB8DD022DF}"/>
              </a:ext>
            </a:extLst>
          </p:cNvPr>
          <p:cNvSpPr>
            <a:spLocks noGrp="1"/>
          </p:cNvSpPr>
          <p:nvPr>
            <p:ph type="body" sz="quarter" idx="14"/>
          </p:nvPr>
        </p:nvSpPr>
        <p:spPr>
          <a:xfrm>
            <a:off x="6886575" y="892482"/>
            <a:ext cx="4893167" cy="3824214"/>
          </a:xfrm>
        </p:spPr>
        <p:txBody>
          <a:bodyPr/>
          <a:lstStyle/>
          <a:p>
            <a:pPr marL="0" lvl="0" indent="0" algn="l">
              <a:lnSpc>
                <a:spcPct val="100000"/>
              </a:lnSpc>
              <a:spcAft>
                <a:spcPts val="600"/>
              </a:spcAft>
              <a:buNone/>
            </a:pPr>
            <a:r>
              <a:rPr lang="en-CA" sz="2000" dirty="0">
                <a:ea typeface="Calibri"/>
                <a:cs typeface="Times New Roman"/>
              </a:rPr>
              <a:t>You are working with Andy who tells you he would like to leave the group home and live in his own apartment.</a:t>
            </a:r>
          </a:p>
          <a:p>
            <a:pPr marL="457200" lvl="0" indent="-457200" algn="l">
              <a:lnSpc>
                <a:spcPct val="100000"/>
              </a:lnSpc>
              <a:spcAft>
                <a:spcPts val="600"/>
              </a:spcAft>
              <a:buFont typeface="+mj-lt"/>
              <a:buAutoNum type="alphaLcParenR"/>
            </a:pPr>
            <a:r>
              <a:rPr lang="en-CA" sz="2000" dirty="0">
                <a:ea typeface="Calibri"/>
                <a:cs typeface="Times New Roman"/>
              </a:rPr>
              <a:t>Give Andy the newspaper and help him look for apartments.</a:t>
            </a:r>
          </a:p>
          <a:p>
            <a:pPr marL="457200" lvl="0" indent="-457200" algn="l">
              <a:lnSpc>
                <a:spcPct val="100000"/>
              </a:lnSpc>
              <a:spcAft>
                <a:spcPts val="600"/>
              </a:spcAft>
              <a:buFont typeface="+mj-lt"/>
              <a:buAutoNum type="alphaLcParenR"/>
            </a:pPr>
            <a:r>
              <a:rPr lang="en-CA" sz="2000" dirty="0">
                <a:ea typeface="Calibri"/>
                <a:cs typeface="Times New Roman"/>
              </a:rPr>
              <a:t>Work with Andy to develop a step-by-step plan and budget.</a:t>
            </a:r>
          </a:p>
          <a:p>
            <a:pPr marL="457200" lvl="0" indent="-457200" algn="l">
              <a:lnSpc>
                <a:spcPct val="100000"/>
              </a:lnSpc>
              <a:spcAft>
                <a:spcPts val="600"/>
              </a:spcAft>
              <a:buFont typeface="+mj-lt"/>
              <a:buAutoNum type="alphaLcParenR"/>
            </a:pPr>
            <a:r>
              <a:rPr lang="en-CA" sz="2000" dirty="0">
                <a:ea typeface="Calibri"/>
                <a:cs typeface="Times New Roman"/>
              </a:rPr>
              <a:t>Tell him he is not ready to leave the group home.</a:t>
            </a:r>
          </a:p>
          <a:p>
            <a:pPr marL="457200" indent="-457200" algn="l">
              <a:lnSpc>
                <a:spcPct val="100000"/>
              </a:lnSpc>
              <a:spcAft>
                <a:spcPts val="1000"/>
              </a:spcAft>
              <a:buFont typeface="+mj-lt"/>
              <a:buAutoNum type="alphaLcParenR"/>
            </a:pPr>
            <a:r>
              <a:rPr lang="en-CA" sz="2000" dirty="0">
                <a:ea typeface="Calibri"/>
                <a:cs typeface="Times New Roman"/>
              </a:rPr>
              <a:t>Invite him to stay with you to see how he likes apartment living.</a:t>
            </a:r>
          </a:p>
        </p:txBody>
      </p:sp>
      <p:sp>
        <p:nvSpPr>
          <p:cNvPr id="10" name="Picture Placeholder 9">
            <a:extLst>
              <a:ext uri="{FF2B5EF4-FFF2-40B4-BE49-F238E27FC236}">
                <a16:creationId xmlns:a16="http://schemas.microsoft.com/office/drawing/2014/main" id="{FE28A750-8F6B-E849-9A30-67234E3BBD2B}"/>
              </a:ext>
            </a:extLst>
          </p:cNvPr>
          <p:cNvSpPr>
            <a:spLocks noGrp="1"/>
          </p:cNvSpPr>
          <p:nvPr>
            <p:ph type="pic" sz="quarter" idx="16"/>
          </p:nvPr>
        </p:nvSpPr>
        <p:spPr/>
        <p:txBody>
          <a:bodyPr>
            <a:normAutofit fontScale="25000" lnSpcReduction="20000"/>
          </a:bodyPr>
          <a:lstStyle/>
          <a:p>
            <a:endParaRPr lang="en-CA"/>
          </a:p>
        </p:txBody>
      </p:sp>
      <p:sp>
        <p:nvSpPr>
          <p:cNvPr id="7" name="TextBox 6">
            <a:extLst>
              <a:ext uri="{FF2B5EF4-FFF2-40B4-BE49-F238E27FC236}">
                <a16:creationId xmlns:a16="http://schemas.microsoft.com/office/drawing/2014/main" id="{F7F1EAD2-B973-D4F1-ABC5-853009A2B17B}"/>
              </a:ext>
            </a:extLst>
          </p:cNvPr>
          <p:cNvSpPr txBox="1"/>
          <p:nvPr/>
        </p:nvSpPr>
        <p:spPr>
          <a:xfrm>
            <a:off x="5572125" y="5033838"/>
            <a:ext cx="6207617" cy="1323439"/>
          </a:xfrm>
          <a:prstGeom prst="rect">
            <a:avLst/>
          </a:prstGeom>
          <a:noFill/>
        </p:spPr>
        <p:txBody>
          <a:bodyPr wrap="square">
            <a:spAutoFit/>
          </a:bodyPr>
          <a:lstStyle/>
          <a:p>
            <a:pPr marL="0" indent="0" algn="l">
              <a:lnSpc>
                <a:spcPct val="100000"/>
              </a:lnSpc>
              <a:spcAft>
                <a:spcPts val="1000"/>
              </a:spcAft>
              <a:buNone/>
            </a:pPr>
            <a:r>
              <a:rPr lang="en-CA" sz="2000" b="1" dirty="0">
                <a:latin typeface="IvyPresto Text" panose="020B0404020101010102"/>
                <a:ea typeface="Calibri"/>
                <a:cs typeface="Times New Roman"/>
              </a:rPr>
              <a:t>*Complication:  </a:t>
            </a:r>
            <a:r>
              <a:rPr lang="en-CA" sz="2000" dirty="0">
                <a:latin typeface="IvyPresto Text" panose="020B0404020101010102"/>
                <a:ea typeface="Calibri"/>
                <a:cs typeface="Times New Roman"/>
              </a:rPr>
              <a:t>In the course of your discussion, Andy mentions one of his reasons for wanting to leave is that he keeps getting into arguments with other tenants in his group home, and it’s starting to get physical. </a:t>
            </a:r>
          </a:p>
        </p:txBody>
      </p:sp>
    </p:spTree>
    <p:extLst>
      <p:ext uri="{BB962C8B-B14F-4D97-AF65-F5344CB8AC3E}">
        <p14:creationId xmlns:p14="http://schemas.microsoft.com/office/powerpoint/2010/main" val="3049797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53305DF8-7FCC-814B-9EFC-373A2E2C5D01}"/>
              </a:ext>
            </a:extLst>
          </p:cNvPr>
          <p:cNvSpPr>
            <a:spLocks noGrp="1"/>
          </p:cNvSpPr>
          <p:nvPr>
            <p:ph type="pic" sz="quarter" idx="18"/>
          </p:nvPr>
        </p:nvSpPr>
        <p:spPr>
          <a:xfrm>
            <a:off x="-14771" y="-20440"/>
            <a:ext cx="8351948" cy="6921450"/>
          </a:xfrm>
        </p:spPr>
        <p:txBody>
          <a:bodyPr/>
          <a:lstStyle/>
          <a:p>
            <a:endParaRPr lang="en-CA"/>
          </a:p>
        </p:txBody>
      </p:sp>
      <p:pic>
        <p:nvPicPr>
          <p:cNvPr id="12" name="Picture Placeholder 11">
            <a:extLst>
              <a:ext uri="{FF2B5EF4-FFF2-40B4-BE49-F238E27FC236}">
                <a16:creationId xmlns:a16="http://schemas.microsoft.com/office/drawing/2014/main" id="{C2C0A7E8-91EF-B04A-8FDA-215E358FEDE2}"/>
              </a:ext>
            </a:extLst>
          </p:cNvPr>
          <p:cNvPicPr>
            <a:picLocks noGrp="1" noChangeAspect="1"/>
          </p:cNvPicPr>
          <p:nvPr>
            <p:ph type="pic" sz="quarter" idx="11"/>
          </p:nvPr>
        </p:nvPicPr>
        <p:blipFill>
          <a:blip r:embed="rId3">
            <a:alphaModFix amt="30000"/>
          </a:blip>
          <a:srcRect l="5772" r="5772"/>
          <a:stretch>
            <a:fillRect/>
          </a:stretch>
        </p:blipFill>
        <p:spPr>
          <a:xfrm>
            <a:off x="-14771" y="-20440"/>
            <a:ext cx="8351947" cy="6921450"/>
          </a:xfrm>
        </p:spPr>
      </p:pic>
      <p:sp>
        <p:nvSpPr>
          <p:cNvPr id="4" name="Picture Placeholder 3">
            <a:extLst>
              <a:ext uri="{FF2B5EF4-FFF2-40B4-BE49-F238E27FC236}">
                <a16:creationId xmlns:a16="http://schemas.microsoft.com/office/drawing/2014/main" id="{86382D7C-599D-D240-9813-F92864B74886}"/>
              </a:ext>
            </a:extLst>
          </p:cNvPr>
          <p:cNvSpPr>
            <a:spLocks noGrp="1"/>
          </p:cNvSpPr>
          <p:nvPr>
            <p:ph type="pic" sz="quarter" idx="17"/>
          </p:nvPr>
        </p:nvSpPr>
        <p:spPr/>
        <p:txBody>
          <a:bodyPr/>
          <a:lstStyle/>
          <a:p>
            <a:endParaRPr lang="en-CA"/>
          </a:p>
        </p:txBody>
      </p:sp>
      <p:sp>
        <p:nvSpPr>
          <p:cNvPr id="5" name="Title 4">
            <a:extLst>
              <a:ext uri="{FF2B5EF4-FFF2-40B4-BE49-F238E27FC236}">
                <a16:creationId xmlns:a16="http://schemas.microsoft.com/office/drawing/2014/main" id="{84EE2D90-47FC-1F4B-89FF-CF7D156FA67B}"/>
              </a:ext>
            </a:extLst>
          </p:cNvPr>
          <p:cNvSpPr>
            <a:spLocks noGrp="1"/>
          </p:cNvSpPr>
          <p:nvPr>
            <p:ph type="title"/>
          </p:nvPr>
        </p:nvSpPr>
        <p:spPr/>
        <p:txBody>
          <a:bodyPr/>
          <a:lstStyle/>
          <a:p>
            <a:r>
              <a:rPr lang="en-US" dirty="0"/>
              <a:t>Skills Practice</a:t>
            </a:r>
          </a:p>
        </p:txBody>
      </p:sp>
      <p:sp>
        <p:nvSpPr>
          <p:cNvPr id="6" name="Text Placeholder 5">
            <a:extLst>
              <a:ext uri="{FF2B5EF4-FFF2-40B4-BE49-F238E27FC236}">
                <a16:creationId xmlns:a16="http://schemas.microsoft.com/office/drawing/2014/main" id="{2C7F598A-549B-2847-ACD7-9B04491E276B}"/>
              </a:ext>
            </a:extLst>
          </p:cNvPr>
          <p:cNvSpPr>
            <a:spLocks noGrp="1"/>
          </p:cNvSpPr>
          <p:nvPr>
            <p:ph type="body" idx="1"/>
          </p:nvPr>
        </p:nvSpPr>
        <p:spPr>
          <a:xfrm>
            <a:off x="430960" y="326314"/>
            <a:ext cx="7677406" cy="488434"/>
          </a:xfrm>
        </p:spPr>
        <p:txBody>
          <a:bodyPr/>
          <a:lstStyle/>
          <a:p>
            <a:r>
              <a:rPr lang="en-US" dirty="0"/>
              <a:t>Module 14 – Advocacy </a:t>
            </a:r>
          </a:p>
        </p:txBody>
      </p:sp>
      <p:sp>
        <p:nvSpPr>
          <p:cNvPr id="8" name="Slide Number Placeholder 7">
            <a:extLst>
              <a:ext uri="{FF2B5EF4-FFF2-40B4-BE49-F238E27FC236}">
                <a16:creationId xmlns:a16="http://schemas.microsoft.com/office/drawing/2014/main" id="{65FA97B2-0073-654E-AC8B-2DEF9D906530}"/>
              </a:ext>
            </a:extLst>
          </p:cNvPr>
          <p:cNvSpPr>
            <a:spLocks noGrp="1"/>
          </p:cNvSpPr>
          <p:nvPr>
            <p:ph type="sldNum" sz="quarter" idx="12"/>
          </p:nvPr>
        </p:nvSpPr>
        <p:spPr/>
        <p:txBody>
          <a:bodyPr/>
          <a:lstStyle/>
          <a:p>
            <a:fld id="{A738FFEA-31A8-2A45-BE95-11B41D2245F5}" type="slidenum">
              <a:rPr lang="en-US" smtClean="0"/>
              <a:pPr/>
              <a:t>15</a:t>
            </a:fld>
            <a:endParaRPr lang="en-US" dirty="0"/>
          </a:p>
        </p:txBody>
      </p:sp>
      <p:sp>
        <p:nvSpPr>
          <p:cNvPr id="9" name="Text Placeholder 8">
            <a:extLst>
              <a:ext uri="{FF2B5EF4-FFF2-40B4-BE49-F238E27FC236}">
                <a16:creationId xmlns:a16="http://schemas.microsoft.com/office/drawing/2014/main" id="{C47277CE-0C50-EA42-97CE-E5CB8DD022DF}"/>
              </a:ext>
            </a:extLst>
          </p:cNvPr>
          <p:cNvSpPr>
            <a:spLocks noGrp="1"/>
          </p:cNvSpPr>
          <p:nvPr>
            <p:ph type="body" sz="quarter" idx="14"/>
          </p:nvPr>
        </p:nvSpPr>
        <p:spPr>
          <a:xfrm>
            <a:off x="7463118" y="1935891"/>
            <a:ext cx="4316623" cy="4222383"/>
          </a:xfrm>
        </p:spPr>
        <p:txBody>
          <a:bodyPr/>
          <a:lstStyle/>
          <a:p>
            <a:pPr marL="0" indent="0" algn="l">
              <a:buNone/>
            </a:pPr>
            <a:r>
              <a:rPr lang="en-US" sz="2000" dirty="0"/>
              <a:t>Sandy, a peer you have been working with, sees Dr. Thompson, a psychiatrist. She feels that he doesn’t listen to her concerns about some side effects of her medication that have been very uncomfortable for her.</a:t>
            </a:r>
          </a:p>
          <a:p>
            <a:pPr marL="0" indent="0" algn="l">
              <a:buNone/>
            </a:pPr>
            <a:endParaRPr lang="en-US" sz="2000" dirty="0"/>
          </a:p>
          <a:p>
            <a:pPr marL="0" indent="0" algn="l">
              <a:buNone/>
            </a:pPr>
            <a:r>
              <a:rPr lang="en-US" sz="2000" b="1" dirty="0"/>
              <a:t>How do you support Sandy in this situation? </a:t>
            </a:r>
          </a:p>
          <a:p>
            <a:pPr marL="0" lvl="0" indent="0" eaLnBrk="0" fontAlgn="base" hangingPunct="0">
              <a:lnSpc>
                <a:spcPct val="100000"/>
              </a:lnSpc>
              <a:spcBef>
                <a:spcPct val="0"/>
              </a:spcBef>
              <a:spcAft>
                <a:spcPct val="0"/>
              </a:spcAft>
              <a:buNone/>
            </a:pPr>
            <a:endParaRPr lang="en-US" altLang="en-US" sz="2000" dirty="0">
              <a:latin typeface="+mj-lt"/>
              <a:ea typeface="Calibri" panose="020F0502020204030204" pitchFamily="34" charset="0"/>
              <a:cs typeface="Arial" panose="020B0604020202020204" pitchFamily="34" charset="0"/>
            </a:endParaRPr>
          </a:p>
        </p:txBody>
      </p:sp>
      <p:sp>
        <p:nvSpPr>
          <p:cNvPr id="10" name="Picture Placeholder 9">
            <a:extLst>
              <a:ext uri="{FF2B5EF4-FFF2-40B4-BE49-F238E27FC236}">
                <a16:creationId xmlns:a16="http://schemas.microsoft.com/office/drawing/2014/main" id="{FE28A750-8F6B-E849-9A30-67234E3BBD2B}"/>
              </a:ext>
            </a:extLst>
          </p:cNvPr>
          <p:cNvSpPr>
            <a:spLocks noGrp="1"/>
          </p:cNvSpPr>
          <p:nvPr>
            <p:ph type="pic" sz="quarter" idx="16"/>
          </p:nvPr>
        </p:nvSpPr>
        <p:spPr/>
        <p:txBody>
          <a:bodyPr>
            <a:normAutofit fontScale="25000" lnSpcReduction="20000"/>
          </a:bodyPr>
          <a:lstStyle/>
          <a:p>
            <a:endParaRPr lang="en-CA"/>
          </a:p>
        </p:txBody>
      </p:sp>
    </p:spTree>
    <p:extLst>
      <p:ext uri="{BB962C8B-B14F-4D97-AF65-F5344CB8AC3E}">
        <p14:creationId xmlns:p14="http://schemas.microsoft.com/office/powerpoint/2010/main" val="41184010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DE92EA5A-2F78-4844-BB5C-870E58AFF33B}"/>
              </a:ext>
            </a:extLst>
          </p:cNvPr>
          <p:cNvPicPr>
            <a:picLocks noGrp="1" noChangeAspect="1"/>
          </p:cNvPicPr>
          <p:nvPr>
            <p:ph type="pic" sz="quarter" idx="11"/>
          </p:nvPr>
        </p:nvPicPr>
        <p:blipFill rotWithShape="1">
          <a:blip r:embed="rId3"/>
          <a:srcRect l="30910" r="10322"/>
          <a:stretch/>
        </p:blipFill>
        <p:spPr>
          <a:xfrm>
            <a:off x="6132339" y="-5061"/>
            <a:ext cx="6083123" cy="6901589"/>
          </a:xfrm>
        </p:spPr>
      </p:pic>
      <p:sp>
        <p:nvSpPr>
          <p:cNvPr id="3" name="Title 2">
            <a:extLst>
              <a:ext uri="{FF2B5EF4-FFF2-40B4-BE49-F238E27FC236}">
                <a16:creationId xmlns:a16="http://schemas.microsoft.com/office/drawing/2014/main" id="{DF65F083-1349-1F4D-8343-A6B4D3DFFE4A}"/>
              </a:ext>
            </a:extLst>
          </p:cNvPr>
          <p:cNvSpPr>
            <a:spLocks noGrp="1"/>
          </p:cNvSpPr>
          <p:nvPr>
            <p:ph type="title"/>
          </p:nvPr>
        </p:nvSpPr>
        <p:spPr/>
        <p:txBody>
          <a:bodyPr/>
          <a:lstStyle/>
          <a:p>
            <a:r>
              <a:rPr lang="en-US" b="1" dirty="0"/>
              <a:t>For Next Time</a:t>
            </a:r>
          </a:p>
        </p:txBody>
      </p:sp>
      <p:sp>
        <p:nvSpPr>
          <p:cNvPr id="4" name="Text Placeholder 3">
            <a:extLst>
              <a:ext uri="{FF2B5EF4-FFF2-40B4-BE49-F238E27FC236}">
                <a16:creationId xmlns:a16="http://schemas.microsoft.com/office/drawing/2014/main" id="{12056CFA-BD78-F94F-9B32-C0CC1DEC1124}"/>
              </a:ext>
            </a:extLst>
          </p:cNvPr>
          <p:cNvSpPr>
            <a:spLocks noGrp="1"/>
          </p:cNvSpPr>
          <p:nvPr>
            <p:ph type="body" idx="1"/>
          </p:nvPr>
        </p:nvSpPr>
        <p:spPr>
          <a:xfrm>
            <a:off x="430960" y="334552"/>
            <a:ext cx="7677406" cy="480196"/>
          </a:xfrm>
        </p:spPr>
        <p:txBody>
          <a:bodyPr/>
          <a:lstStyle/>
          <a:p>
            <a:r>
              <a:rPr lang="en-US" dirty="0"/>
              <a:t>Module 14 – Advocacy </a:t>
            </a:r>
          </a:p>
        </p:txBody>
      </p:sp>
      <p:sp>
        <p:nvSpPr>
          <p:cNvPr id="6" name="Slide Number Placeholder 5">
            <a:extLst>
              <a:ext uri="{FF2B5EF4-FFF2-40B4-BE49-F238E27FC236}">
                <a16:creationId xmlns:a16="http://schemas.microsoft.com/office/drawing/2014/main" id="{F42ED69C-95CE-054C-900D-A5FB28574045}"/>
              </a:ext>
            </a:extLst>
          </p:cNvPr>
          <p:cNvSpPr>
            <a:spLocks noGrp="1"/>
          </p:cNvSpPr>
          <p:nvPr>
            <p:ph type="sldNum" sz="quarter" idx="12"/>
          </p:nvPr>
        </p:nvSpPr>
        <p:spPr/>
        <p:txBody>
          <a:bodyPr/>
          <a:lstStyle/>
          <a:p>
            <a:fld id="{A738FFEA-31A8-2A45-BE95-11B41D2245F5}" type="slidenum">
              <a:rPr lang="en-US" smtClean="0"/>
              <a:pPr/>
              <a:t>16</a:t>
            </a:fld>
            <a:endParaRPr lang="en-US" dirty="0"/>
          </a:p>
        </p:txBody>
      </p:sp>
      <p:sp>
        <p:nvSpPr>
          <p:cNvPr id="7" name="Text Placeholder 6">
            <a:extLst>
              <a:ext uri="{FF2B5EF4-FFF2-40B4-BE49-F238E27FC236}">
                <a16:creationId xmlns:a16="http://schemas.microsoft.com/office/drawing/2014/main" id="{B396B1DD-9BF6-F74F-9D44-936B72D97D82}"/>
              </a:ext>
            </a:extLst>
          </p:cNvPr>
          <p:cNvSpPr>
            <a:spLocks noGrp="1"/>
          </p:cNvSpPr>
          <p:nvPr>
            <p:ph type="body" sz="quarter" idx="14"/>
          </p:nvPr>
        </p:nvSpPr>
        <p:spPr>
          <a:xfrm>
            <a:off x="426460" y="2190375"/>
            <a:ext cx="6202940" cy="3833998"/>
          </a:xfrm>
        </p:spPr>
        <p:txBody>
          <a:bodyPr/>
          <a:lstStyle/>
          <a:p>
            <a:pPr marL="0" indent="0">
              <a:buNone/>
            </a:pPr>
            <a:r>
              <a:rPr lang="en-US" sz="2000" dirty="0"/>
              <a:t>Watch the PeerWorks webinar on “Preventing Peer Drift: The Importance of Self-care and Burnout Prevention” by Laura Stanford (55min 33 seconds) </a:t>
            </a:r>
          </a:p>
          <a:p>
            <a:pPr marL="0" indent="0">
              <a:buNone/>
            </a:pPr>
            <a:endParaRPr lang="en-US" sz="2000" dirty="0"/>
          </a:p>
          <a:p>
            <a:pPr marL="0" indent="0">
              <a:buNone/>
            </a:pPr>
            <a:endParaRPr lang="en-US" sz="2000" dirty="0"/>
          </a:p>
          <a:p>
            <a:pPr marL="0" indent="0">
              <a:buNone/>
            </a:pPr>
            <a:r>
              <a:rPr lang="en-US" sz="2000" dirty="0"/>
              <a:t>Recommend us a song that makes you happy. </a:t>
            </a:r>
          </a:p>
        </p:txBody>
      </p:sp>
    </p:spTree>
    <p:extLst>
      <p:ext uri="{BB962C8B-B14F-4D97-AF65-F5344CB8AC3E}">
        <p14:creationId xmlns:p14="http://schemas.microsoft.com/office/powerpoint/2010/main" val="4876536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5DFFE-E3B6-9A4D-B6DD-05E4B9784B7A}"/>
              </a:ext>
            </a:extLst>
          </p:cNvPr>
          <p:cNvSpPr>
            <a:spLocks noGrp="1"/>
          </p:cNvSpPr>
          <p:nvPr>
            <p:ph type="ctrTitle"/>
          </p:nvPr>
        </p:nvSpPr>
        <p:spPr/>
        <p:txBody>
          <a:bodyPr/>
          <a:lstStyle/>
          <a:p>
            <a:r>
              <a:rPr lang="en-US" dirty="0"/>
              <a:t>Thank You</a:t>
            </a:r>
          </a:p>
        </p:txBody>
      </p:sp>
    </p:spTree>
    <p:extLst>
      <p:ext uri="{BB962C8B-B14F-4D97-AF65-F5344CB8AC3E}">
        <p14:creationId xmlns:p14="http://schemas.microsoft.com/office/powerpoint/2010/main" val="12087229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DE92EA5A-2F78-4844-BB5C-870E58AFF33B}"/>
              </a:ext>
            </a:extLst>
          </p:cNvPr>
          <p:cNvPicPr>
            <a:picLocks noGrp="1" noChangeAspect="1"/>
          </p:cNvPicPr>
          <p:nvPr>
            <p:ph type="pic" sz="quarter" idx="11"/>
          </p:nvPr>
        </p:nvPicPr>
        <p:blipFill rotWithShape="1">
          <a:blip r:embed="rId3"/>
          <a:srcRect l="30910" r="10322"/>
          <a:stretch/>
        </p:blipFill>
        <p:spPr>
          <a:xfrm>
            <a:off x="6132339" y="-5061"/>
            <a:ext cx="6083123" cy="6901589"/>
          </a:xfrm>
        </p:spPr>
      </p:pic>
      <p:sp>
        <p:nvSpPr>
          <p:cNvPr id="3" name="Title 2">
            <a:extLst>
              <a:ext uri="{FF2B5EF4-FFF2-40B4-BE49-F238E27FC236}">
                <a16:creationId xmlns:a16="http://schemas.microsoft.com/office/drawing/2014/main" id="{DF65F083-1349-1F4D-8343-A6B4D3DFFE4A}"/>
              </a:ext>
            </a:extLst>
          </p:cNvPr>
          <p:cNvSpPr>
            <a:spLocks noGrp="1"/>
          </p:cNvSpPr>
          <p:nvPr>
            <p:ph type="title"/>
          </p:nvPr>
        </p:nvSpPr>
        <p:spPr/>
        <p:txBody>
          <a:bodyPr/>
          <a:lstStyle/>
          <a:p>
            <a:r>
              <a:rPr lang="en-US" dirty="0"/>
              <a:t>Expectations</a:t>
            </a:r>
          </a:p>
        </p:txBody>
      </p:sp>
      <p:sp>
        <p:nvSpPr>
          <p:cNvPr id="4" name="Text Placeholder 3">
            <a:extLst>
              <a:ext uri="{FF2B5EF4-FFF2-40B4-BE49-F238E27FC236}">
                <a16:creationId xmlns:a16="http://schemas.microsoft.com/office/drawing/2014/main" id="{12056CFA-BD78-F94F-9B32-C0CC1DEC1124}"/>
              </a:ext>
            </a:extLst>
          </p:cNvPr>
          <p:cNvSpPr>
            <a:spLocks noGrp="1"/>
          </p:cNvSpPr>
          <p:nvPr>
            <p:ph type="body" idx="1"/>
          </p:nvPr>
        </p:nvSpPr>
        <p:spPr>
          <a:xfrm>
            <a:off x="430960" y="334552"/>
            <a:ext cx="7677406" cy="472097"/>
          </a:xfrm>
        </p:spPr>
        <p:txBody>
          <a:bodyPr/>
          <a:lstStyle/>
          <a:p>
            <a:r>
              <a:rPr lang="en-US" dirty="0"/>
              <a:t>Module 14 – Advocacy </a:t>
            </a:r>
          </a:p>
        </p:txBody>
      </p:sp>
      <p:sp>
        <p:nvSpPr>
          <p:cNvPr id="6" name="Slide Number Placeholder 5">
            <a:extLst>
              <a:ext uri="{FF2B5EF4-FFF2-40B4-BE49-F238E27FC236}">
                <a16:creationId xmlns:a16="http://schemas.microsoft.com/office/drawing/2014/main" id="{F42ED69C-95CE-054C-900D-A5FB28574045}"/>
              </a:ext>
            </a:extLst>
          </p:cNvPr>
          <p:cNvSpPr>
            <a:spLocks noGrp="1"/>
          </p:cNvSpPr>
          <p:nvPr>
            <p:ph type="sldNum" sz="quarter" idx="12"/>
          </p:nvPr>
        </p:nvSpPr>
        <p:spPr/>
        <p:txBody>
          <a:bodyPr/>
          <a:lstStyle/>
          <a:p>
            <a:fld id="{A738FFEA-31A8-2A45-BE95-11B41D2245F5}" type="slidenum">
              <a:rPr lang="en-US" smtClean="0"/>
              <a:pPr/>
              <a:t>2</a:t>
            </a:fld>
            <a:endParaRPr lang="en-US" dirty="0"/>
          </a:p>
        </p:txBody>
      </p:sp>
      <p:sp>
        <p:nvSpPr>
          <p:cNvPr id="10" name="Text Placeholder 6">
            <a:extLst>
              <a:ext uri="{FF2B5EF4-FFF2-40B4-BE49-F238E27FC236}">
                <a16:creationId xmlns:a16="http://schemas.microsoft.com/office/drawing/2014/main" id="{EA2B598B-60D2-71A5-6C1B-0E60420F4D96}"/>
              </a:ext>
            </a:extLst>
          </p:cNvPr>
          <p:cNvSpPr txBox="1">
            <a:spLocks/>
          </p:cNvSpPr>
          <p:nvPr/>
        </p:nvSpPr>
        <p:spPr>
          <a:xfrm>
            <a:off x="426460" y="1599030"/>
            <a:ext cx="6237387" cy="4198896"/>
          </a:xfrm>
          <a:prstGeom prst="rect">
            <a:avLst/>
          </a:prstGeom>
        </p:spPr>
        <p:txBody>
          <a:bodyPr vert="horz" lIns="91440" tIns="45720" rIns="91440" bIns="45720" rtlCol="0">
            <a:noAutofit/>
          </a:bodyPr>
          <a:lstStyle>
            <a:lvl1pPr marL="0" indent="0" algn="l" defTabSz="914400" rtl="0" eaLnBrk="1" latinLnBrk="0" hangingPunct="1">
              <a:lnSpc>
                <a:spcPts val="2600"/>
              </a:lnSpc>
              <a:spcBef>
                <a:spcPts val="0"/>
              </a:spcBef>
              <a:buFontTx/>
              <a:buNone/>
              <a:defRPr sz="1600" kern="0" spc="10" baseline="0">
                <a:solidFill>
                  <a:schemeClr val="tx1"/>
                </a:solidFill>
                <a:latin typeface="IvyPresto Text" panose="020B0404020101010102" pitchFamily="34" charset="0"/>
                <a:ea typeface="+mn-ea"/>
                <a:cs typeface="+mn-cs"/>
              </a:defRPr>
            </a:lvl1pPr>
            <a:lvl2pPr marL="457200" indent="0" algn="l" defTabSz="914400" rtl="0" eaLnBrk="1" latinLnBrk="0" hangingPunct="1">
              <a:lnSpc>
                <a:spcPts val="3000"/>
              </a:lnSpc>
              <a:spcBef>
                <a:spcPts val="500"/>
              </a:spcBef>
              <a:buFontTx/>
              <a:buNone/>
              <a:defRPr sz="2000" kern="0" spc="100" baseline="0">
                <a:solidFill>
                  <a:schemeClr val="tx1"/>
                </a:solidFill>
                <a:latin typeface="MuktaMahee Light" panose="020B0000000000000000" pitchFamily="34" charset="77"/>
                <a:ea typeface="+mn-ea"/>
                <a:cs typeface="+mn-cs"/>
              </a:defRPr>
            </a:lvl2pPr>
            <a:lvl3pPr marL="914400" indent="0" algn="l" defTabSz="914400" rtl="0" eaLnBrk="1" latinLnBrk="0" hangingPunct="1">
              <a:lnSpc>
                <a:spcPts val="3000"/>
              </a:lnSpc>
              <a:spcBef>
                <a:spcPts val="500"/>
              </a:spcBef>
              <a:buFontTx/>
              <a:buNone/>
              <a:defRPr sz="1500" kern="0" spc="100" baseline="0">
                <a:solidFill>
                  <a:schemeClr val="tx1"/>
                </a:solidFill>
                <a:latin typeface="MuktaMahee Light" panose="020B0000000000000000" pitchFamily="34" charset="77"/>
                <a:ea typeface="+mn-ea"/>
                <a:cs typeface="+mn-cs"/>
              </a:defRPr>
            </a:lvl3pPr>
            <a:lvl4pPr marL="1371600" indent="0" algn="l" defTabSz="914400" rtl="0" eaLnBrk="1" latinLnBrk="0" hangingPunct="1">
              <a:lnSpc>
                <a:spcPct val="90000"/>
              </a:lnSpc>
              <a:spcBef>
                <a:spcPts val="500"/>
              </a:spcBef>
              <a:buFontTx/>
              <a:buNone/>
              <a:defRPr sz="2500" kern="1200" baseline="0">
                <a:solidFill>
                  <a:srgbClr val="FF0000"/>
                </a:solidFill>
                <a:latin typeface="MuktaMahee Light" panose="020B0000000000000000" pitchFamily="34" charset="77"/>
                <a:ea typeface="+mn-ea"/>
                <a:cs typeface="+mn-cs"/>
              </a:defRPr>
            </a:lvl4pPr>
            <a:lvl5pPr marL="1828800" indent="0" algn="l" defTabSz="914400" rtl="0" eaLnBrk="1" latinLnBrk="0" hangingPunct="1">
              <a:lnSpc>
                <a:spcPct val="90000"/>
              </a:lnSpc>
              <a:spcBef>
                <a:spcPts val="500"/>
              </a:spcBef>
              <a:buFontTx/>
              <a:buNone/>
              <a:defRPr sz="2500" kern="1200" baseline="0">
                <a:solidFill>
                  <a:srgbClr val="FF0000"/>
                </a:solidFill>
                <a:latin typeface="MuktaMahee Light" panose="020B0000000000000000"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Aft>
                <a:spcPts val="600"/>
              </a:spcAft>
              <a:buFont typeface="Arial" panose="020B0604020202020204" pitchFamily="34" charset="0"/>
              <a:buChar char="•"/>
            </a:pPr>
            <a:r>
              <a:rPr lang="en-US" sz="2000" dirty="0"/>
              <a:t>Arrive on time.</a:t>
            </a:r>
          </a:p>
          <a:p>
            <a:pPr marL="342900" indent="-342900">
              <a:spcAft>
                <a:spcPts val="600"/>
              </a:spcAft>
              <a:buFont typeface="Arial" panose="020B0604020202020204" pitchFamily="34" charset="0"/>
              <a:buChar char="•"/>
            </a:pPr>
            <a:r>
              <a:rPr lang="en-US" sz="2000" dirty="0"/>
              <a:t>Help us create a confidential, non-judgmental space (no screenshots or recordings).</a:t>
            </a:r>
          </a:p>
          <a:p>
            <a:pPr marL="342900" indent="-342900">
              <a:spcAft>
                <a:spcPts val="600"/>
              </a:spcAft>
              <a:buFont typeface="Arial" panose="020B0604020202020204" pitchFamily="34" charset="0"/>
              <a:buChar char="•"/>
            </a:pPr>
            <a:r>
              <a:rPr lang="en-US" sz="2000" dirty="0"/>
              <a:t>Please keep your phones on silent. </a:t>
            </a:r>
          </a:p>
          <a:p>
            <a:pPr marL="342900" indent="-342900">
              <a:spcAft>
                <a:spcPts val="600"/>
              </a:spcAft>
              <a:buFont typeface="Arial" panose="020B0604020202020204" pitchFamily="34" charset="0"/>
              <a:buChar char="•"/>
            </a:pPr>
            <a:r>
              <a:rPr lang="en-US" sz="2000" dirty="0"/>
              <a:t>Avoid cross-talk and side-talk.</a:t>
            </a:r>
          </a:p>
          <a:p>
            <a:pPr marL="342900" indent="-342900">
              <a:spcAft>
                <a:spcPts val="600"/>
              </a:spcAft>
              <a:buFont typeface="Arial" panose="020B0604020202020204" pitchFamily="34" charset="0"/>
              <a:buChar char="•"/>
            </a:pPr>
            <a:r>
              <a:rPr lang="en-US" sz="2000" dirty="0"/>
              <a:t>Learn from each person’s perspective.</a:t>
            </a:r>
          </a:p>
          <a:p>
            <a:pPr marL="342900" indent="-342900">
              <a:spcAft>
                <a:spcPts val="600"/>
              </a:spcAft>
              <a:buFont typeface="Arial" panose="020B0604020202020204" pitchFamily="34" charset="0"/>
              <a:buChar char="•"/>
            </a:pPr>
            <a:r>
              <a:rPr lang="en-US" sz="2000" dirty="0"/>
              <a:t>Language – please bring new language to us as we recognize that language is ever-changing.</a:t>
            </a:r>
          </a:p>
          <a:p>
            <a:pPr marL="342900" indent="-342900">
              <a:buFont typeface="Arial" panose="020B0604020202020204" pitchFamily="34" charset="0"/>
              <a:buChar char="•"/>
            </a:pPr>
            <a:r>
              <a:rPr lang="en-US" sz="2000" b="1" dirty="0"/>
              <a:t>Have fun!</a:t>
            </a:r>
          </a:p>
        </p:txBody>
      </p:sp>
      <p:sp>
        <p:nvSpPr>
          <p:cNvPr id="11" name="Text Placeholder 6">
            <a:extLst>
              <a:ext uri="{FF2B5EF4-FFF2-40B4-BE49-F238E27FC236}">
                <a16:creationId xmlns:a16="http://schemas.microsoft.com/office/drawing/2014/main" id="{480CAD9D-80F8-67C2-C04D-F218E602B115}"/>
              </a:ext>
            </a:extLst>
          </p:cNvPr>
          <p:cNvSpPr txBox="1">
            <a:spLocks/>
          </p:cNvSpPr>
          <p:nvPr/>
        </p:nvSpPr>
        <p:spPr>
          <a:xfrm>
            <a:off x="426459" y="5258970"/>
            <a:ext cx="6237387" cy="1136715"/>
          </a:xfrm>
          <a:prstGeom prst="rect">
            <a:avLst/>
          </a:prstGeom>
        </p:spPr>
        <p:txBody>
          <a:bodyPr vert="horz" lIns="91440" tIns="45720" rIns="91440" bIns="45720" rtlCol="0">
            <a:noAutofit/>
          </a:bodyPr>
          <a:lstStyle>
            <a:lvl1pPr marL="0" indent="0" algn="l" defTabSz="914400" rtl="0" eaLnBrk="1" latinLnBrk="0" hangingPunct="1">
              <a:lnSpc>
                <a:spcPts val="2600"/>
              </a:lnSpc>
              <a:spcBef>
                <a:spcPts val="0"/>
              </a:spcBef>
              <a:buFontTx/>
              <a:buNone/>
              <a:defRPr sz="1600" kern="0" spc="10" baseline="0">
                <a:solidFill>
                  <a:schemeClr val="tx1"/>
                </a:solidFill>
                <a:latin typeface="IvyPresto Text" panose="020B0404020101010102" pitchFamily="34" charset="0"/>
                <a:ea typeface="+mn-ea"/>
                <a:cs typeface="+mn-cs"/>
              </a:defRPr>
            </a:lvl1pPr>
            <a:lvl2pPr marL="457200" indent="0" algn="l" defTabSz="914400" rtl="0" eaLnBrk="1" latinLnBrk="0" hangingPunct="1">
              <a:lnSpc>
                <a:spcPts val="3000"/>
              </a:lnSpc>
              <a:spcBef>
                <a:spcPts val="500"/>
              </a:spcBef>
              <a:buFontTx/>
              <a:buNone/>
              <a:defRPr sz="2000" kern="0" spc="100" baseline="0">
                <a:solidFill>
                  <a:schemeClr val="tx1"/>
                </a:solidFill>
                <a:latin typeface="MuktaMahee Light" panose="020B0000000000000000" pitchFamily="34" charset="77"/>
                <a:ea typeface="+mn-ea"/>
                <a:cs typeface="+mn-cs"/>
              </a:defRPr>
            </a:lvl2pPr>
            <a:lvl3pPr marL="914400" indent="0" algn="l" defTabSz="914400" rtl="0" eaLnBrk="1" latinLnBrk="0" hangingPunct="1">
              <a:lnSpc>
                <a:spcPts val="3000"/>
              </a:lnSpc>
              <a:spcBef>
                <a:spcPts val="500"/>
              </a:spcBef>
              <a:buFontTx/>
              <a:buNone/>
              <a:defRPr sz="1500" kern="0" spc="100" baseline="0">
                <a:solidFill>
                  <a:schemeClr val="tx1"/>
                </a:solidFill>
                <a:latin typeface="MuktaMahee Light" panose="020B0000000000000000" pitchFamily="34" charset="77"/>
                <a:ea typeface="+mn-ea"/>
                <a:cs typeface="+mn-cs"/>
              </a:defRPr>
            </a:lvl3pPr>
            <a:lvl4pPr marL="1371600" indent="0" algn="l" defTabSz="914400" rtl="0" eaLnBrk="1" latinLnBrk="0" hangingPunct="1">
              <a:lnSpc>
                <a:spcPct val="90000"/>
              </a:lnSpc>
              <a:spcBef>
                <a:spcPts val="500"/>
              </a:spcBef>
              <a:buFontTx/>
              <a:buNone/>
              <a:defRPr sz="2500" kern="1200" baseline="0">
                <a:solidFill>
                  <a:srgbClr val="FF0000"/>
                </a:solidFill>
                <a:latin typeface="MuktaMahee Light" panose="020B0000000000000000" pitchFamily="34" charset="77"/>
                <a:ea typeface="+mn-ea"/>
                <a:cs typeface="+mn-cs"/>
              </a:defRPr>
            </a:lvl4pPr>
            <a:lvl5pPr marL="1828800" indent="0" algn="l" defTabSz="914400" rtl="0" eaLnBrk="1" latinLnBrk="0" hangingPunct="1">
              <a:lnSpc>
                <a:spcPct val="90000"/>
              </a:lnSpc>
              <a:spcBef>
                <a:spcPts val="500"/>
              </a:spcBef>
              <a:buFontTx/>
              <a:buNone/>
              <a:defRPr sz="2500" kern="1200" baseline="0">
                <a:solidFill>
                  <a:srgbClr val="FF0000"/>
                </a:solidFill>
                <a:latin typeface="MuktaMahee Light" panose="020B0000000000000000"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US" sz="2000" b="1" dirty="0"/>
              <a:t>From the group:</a:t>
            </a:r>
          </a:p>
          <a:p>
            <a:pPr marL="342900" indent="-342900">
              <a:spcAft>
                <a:spcPts val="600"/>
              </a:spcAft>
              <a:buFont typeface="Arial" panose="020B0604020202020204" pitchFamily="34" charset="0"/>
              <a:buChar char="•"/>
            </a:pPr>
            <a:r>
              <a:rPr lang="en-US" sz="2000" dirty="0"/>
              <a:t>[ADD PARTICIPANT ADDITIONS, IF ANY]</a:t>
            </a:r>
          </a:p>
        </p:txBody>
      </p:sp>
    </p:spTree>
    <p:extLst>
      <p:ext uri="{BB962C8B-B14F-4D97-AF65-F5344CB8AC3E}">
        <p14:creationId xmlns:p14="http://schemas.microsoft.com/office/powerpoint/2010/main" val="4636284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5BEE7-80E2-0448-9E1A-D63240B995DD}"/>
              </a:ext>
            </a:extLst>
          </p:cNvPr>
          <p:cNvSpPr>
            <a:spLocks noGrp="1"/>
          </p:cNvSpPr>
          <p:nvPr>
            <p:ph type="ctrTitle"/>
          </p:nvPr>
        </p:nvSpPr>
        <p:spPr/>
        <p:txBody>
          <a:bodyPr/>
          <a:lstStyle/>
          <a:p>
            <a:r>
              <a:rPr lang="en-US" dirty="0"/>
              <a:t>Advocacy</a:t>
            </a:r>
          </a:p>
        </p:txBody>
      </p:sp>
      <p:sp>
        <p:nvSpPr>
          <p:cNvPr id="3" name="Subtitle 2">
            <a:extLst>
              <a:ext uri="{FF2B5EF4-FFF2-40B4-BE49-F238E27FC236}">
                <a16:creationId xmlns:a16="http://schemas.microsoft.com/office/drawing/2014/main" id="{DB5FD151-569A-0141-BB33-3104DAAFC71A}"/>
              </a:ext>
            </a:extLst>
          </p:cNvPr>
          <p:cNvSpPr>
            <a:spLocks noGrp="1"/>
          </p:cNvSpPr>
          <p:nvPr>
            <p:ph type="subTitle" idx="1"/>
          </p:nvPr>
        </p:nvSpPr>
        <p:spPr/>
        <p:txBody>
          <a:bodyPr/>
          <a:lstStyle/>
          <a:p>
            <a:r>
              <a:rPr lang="en-US"/>
              <a:t>Module 14</a:t>
            </a:r>
            <a:endParaRPr lang="en-US" dirty="0"/>
          </a:p>
        </p:txBody>
      </p:sp>
      <p:sp>
        <p:nvSpPr>
          <p:cNvPr id="4" name="Date Placeholder 3">
            <a:extLst>
              <a:ext uri="{FF2B5EF4-FFF2-40B4-BE49-F238E27FC236}">
                <a16:creationId xmlns:a16="http://schemas.microsoft.com/office/drawing/2014/main" id="{C0F9B8B3-99D3-FE44-87C1-B4CDF9A97985}"/>
              </a:ext>
            </a:extLst>
          </p:cNvPr>
          <p:cNvSpPr>
            <a:spLocks noGrp="1"/>
          </p:cNvSpPr>
          <p:nvPr>
            <p:ph type="dt" sz="half" idx="10"/>
          </p:nvPr>
        </p:nvSpPr>
        <p:spPr/>
        <p:txBody>
          <a:bodyPr/>
          <a:lstStyle/>
          <a:p>
            <a:fld id="{EBB4A18E-A42A-B94D-8678-DBF90D6A87DE}" type="datetime4">
              <a:rPr lang="en-CA" smtClean="0"/>
              <a:t>June 24, 2024</a:t>
            </a:fld>
            <a:endParaRPr lang="en-US" dirty="0"/>
          </a:p>
        </p:txBody>
      </p:sp>
    </p:spTree>
    <p:extLst>
      <p:ext uri="{BB962C8B-B14F-4D97-AF65-F5344CB8AC3E}">
        <p14:creationId xmlns:p14="http://schemas.microsoft.com/office/powerpoint/2010/main" val="27359343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A1C76-C626-A945-994F-F9D60CDB2251}"/>
              </a:ext>
            </a:extLst>
          </p:cNvPr>
          <p:cNvSpPr>
            <a:spLocks noGrp="1"/>
          </p:cNvSpPr>
          <p:nvPr>
            <p:ph type="title"/>
          </p:nvPr>
        </p:nvSpPr>
        <p:spPr/>
        <p:txBody>
          <a:bodyPr/>
          <a:lstStyle/>
          <a:p>
            <a:r>
              <a:rPr lang="en-US" dirty="0"/>
              <a:t>Land Acknowledgement</a:t>
            </a:r>
          </a:p>
        </p:txBody>
      </p:sp>
      <p:sp>
        <p:nvSpPr>
          <p:cNvPr id="3" name="Text Placeholder 2">
            <a:extLst>
              <a:ext uri="{FF2B5EF4-FFF2-40B4-BE49-F238E27FC236}">
                <a16:creationId xmlns:a16="http://schemas.microsoft.com/office/drawing/2014/main" id="{6A80A177-F92B-3047-8C4E-9859B0AB3E43}"/>
              </a:ext>
            </a:extLst>
          </p:cNvPr>
          <p:cNvSpPr>
            <a:spLocks noGrp="1"/>
          </p:cNvSpPr>
          <p:nvPr>
            <p:ph type="body" idx="1"/>
          </p:nvPr>
        </p:nvSpPr>
        <p:spPr>
          <a:xfrm>
            <a:off x="430960" y="334552"/>
            <a:ext cx="11348782" cy="513659"/>
          </a:xfrm>
        </p:spPr>
        <p:txBody>
          <a:bodyPr/>
          <a:lstStyle/>
          <a:p>
            <a:r>
              <a:rPr lang="en-US" dirty="0"/>
              <a:t>Module 14 – Advocacy </a:t>
            </a:r>
          </a:p>
        </p:txBody>
      </p:sp>
      <p:sp>
        <p:nvSpPr>
          <p:cNvPr id="5" name="Slide Number Placeholder 4">
            <a:extLst>
              <a:ext uri="{FF2B5EF4-FFF2-40B4-BE49-F238E27FC236}">
                <a16:creationId xmlns:a16="http://schemas.microsoft.com/office/drawing/2014/main" id="{BB5621D9-BA9A-3141-B068-873E22B3440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38FFEA-31A8-2A45-BE95-11B41D2245F5}" type="slidenum">
              <a:rPr kumimoji="0" lang="en-US" sz="1200" b="0" i="0" u="none" strike="noStrike" kern="1200" cap="none" spc="0" normalizeH="0" baseline="0" noProof="0" smtClean="0">
                <a:ln>
                  <a:noFill/>
                </a:ln>
                <a:solidFill>
                  <a:srgbClr val="3B2D81"/>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srgbClr val="3B2D81"/>
              </a:solidFill>
              <a:effectLst/>
              <a:uLnTx/>
              <a:uFillTx/>
              <a:latin typeface="Calibri" panose="020F0502020204030204"/>
              <a:ea typeface="+mn-ea"/>
              <a:cs typeface="+mn-cs"/>
            </a:endParaRPr>
          </a:p>
        </p:txBody>
      </p:sp>
      <p:sp>
        <p:nvSpPr>
          <p:cNvPr id="8" name="Text Placeholder 5">
            <a:extLst>
              <a:ext uri="{FF2B5EF4-FFF2-40B4-BE49-F238E27FC236}">
                <a16:creationId xmlns:a16="http://schemas.microsoft.com/office/drawing/2014/main" id="{435C8A00-84D3-FB24-10E7-7DEAF2628F59}"/>
              </a:ext>
            </a:extLst>
          </p:cNvPr>
          <p:cNvSpPr txBox="1">
            <a:spLocks/>
          </p:cNvSpPr>
          <p:nvPr/>
        </p:nvSpPr>
        <p:spPr>
          <a:xfrm>
            <a:off x="426460" y="1622110"/>
            <a:ext cx="11353281" cy="4536164"/>
          </a:xfrm>
          <a:prstGeom prst="rect">
            <a:avLst/>
          </a:prstGeom>
        </p:spPr>
        <p:txBody>
          <a:bodyPr vert="horz" lIns="91440" tIns="45720" rIns="91440" bIns="45720" rtlCol="0" anchor="t">
            <a:noAutofit/>
          </a:bodyPr>
          <a:lstStyle>
            <a:lvl1pPr marL="0" indent="0" algn="ctr" defTabSz="914400" rtl="0" eaLnBrk="1" latinLnBrk="0" hangingPunct="1">
              <a:lnSpc>
                <a:spcPts val="2600"/>
              </a:lnSpc>
              <a:spcBef>
                <a:spcPts val="0"/>
              </a:spcBef>
              <a:buFontTx/>
              <a:buNone/>
              <a:defRPr sz="1600" kern="0" spc="10" baseline="0">
                <a:solidFill>
                  <a:schemeClr val="tx1"/>
                </a:solidFill>
                <a:latin typeface="IvyPresto Text" panose="020B0404020101010102" pitchFamily="34" charset="0"/>
                <a:ea typeface="+mn-ea"/>
                <a:cs typeface="+mn-cs"/>
              </a:defRPr>
            </a:lvl1pPr>
            <a:lvl2pPr marL="457200" indent="0" algn="l" defTabSz="914400" rtl="0" eaLnBrk="1" latinLnBrk="0" hangingPunct="1">
              <a:lnSpc>
                <a:spcPts val="3000"/>
              </a:lnSpc>
              <a:spcBef>
                <a:spcPts val="500"/>
              </a:spcBef>
              <a:buFontTx/>
              <a:buNone/>
              <a:defRPr sz="2000" kern="0" spc="100" baseline="0">
                <a:solidFill>
                  <a:schemeClr val="tx1"/>
                </a:solidFill>
                <a:latin typeface="MuktaMahee Light" panose="020B0000000000000000" pitchFamily="34" charset="77"/>
                <a:ea typeface="+mn-ea"/>
                <a:cs typeface="+mn-cs"/>
              </a:defRPr>
            </a:lvl2pPr>
            <a:lvl3pPr marL="914400" indent="0" algn="l" defTabSz="914400" rtl="0" eaLnBrk="1" latinLnBrk="0" hangingPunct="1">
              <a:lnSpc>
                <a:spcPts val="3000"/>
              </a:lnSpc>
              <a:spcBef>
                <a:spcPts val="500"/>
              </a:spcBef>
              <a:buFontTx/>
              <a:buNone/>
              <a:defRPr sz="1500" kern="0" spc="100" baseline="0">
                <a:solidFill>
                  <a:schemeClr val="tx1"/>
                </a:solidFill>
                <a:latin typeface="MuktaMahee Light" panose="020B0000000000000000" pitchFamily="34" charset="77"/>
                <a:ea typeface="+mn-ea"/>
                <a:cs typeface="+mn-cs"/>
              </a:defRPr>
            </a:lvl3pPr>
            <a:lvl4pPr marL="1371600" indent="0" algn="l" defTabSz="914400" rtl="0" eaLnBrk="1" latinLnBrk="0" hangingPunct="1">
              <a:lnSpc>
                <a:spcPct val="90000"/>
              </a:lnSpc>
              <a:spcBef>
                <a:spcPts val="500"/>
              </a:spcBef>
              <a:buFontTx/>
              <a:buNone/>
              <a:defRPr sz="2500" kern="1200" baseline="0">
                <a:solidFill>
                  <a:srgbClr val="FF0000"/>
                </a:solidFill>
                <a:latin typeface="MuktaMahee Light" panose="020B0000000000000000" pitchFamily="34" charset="77"/>
                <a:ea typeface="+mn-ea"/>
                <a:cs typeface="+mn-cs"/>
              </a:defRPr>
            </a:lvl4pPr>
            <a:lvl5pPr marL="1828800" indent="0" algn="l" defTabSz="914400" rtl="0" eaLnBrk="1" latinLnBrk="0" hangingPunct="1">
              <a:lnSpc>
                <a:spcPct val="90000"/>
              </a:lnSpc>
              <a:spcBef>
                <a:spcPts val="500"/>
              </a:spcBef>
              <a:buFontTx/>
              <a:buNone/>
              <a:defRPr sz="2500" kern="1200" baseline="0">
                <a:solidFill>
                  <a:srgbClr val="FF0000"/>
                </a:solidFill>
                <a:latin typeface="MuktaMahee Light" panose="020B0000000000000000"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latin typeface="IvyPresto Text"/>
              </a:rPr>
              <a:t>[ADD TRAINER’S LAND ACKNOWLEDGEMENT HERE]</a:t>
            </a:r>
            <a:endParaRPr lang="en-US" sz="2000"/>
          </a:p>
          <a:p>
            <a:pPr>
              <a:lnSpc>
                <a:spcPct val="100000"/>
              </a:lnSpc>
            </a:pPr>
            <a:endParaRPr lang="en-US" dirty="0"/>
          </a:p>
        </p:txBody>
      </p:sp>
    </p:spTree>
    <p:extLst>
      <p:ext uri="{BB962C8B-B14F-4D97-AF65-F5344CB8AC3E}">
        <p14:creationId xmlns:p14="http://schemas.microsoft.com/office/powerpoint/2010/main" val="15823283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53305DF8-7FCC-814B-9EFC-373A2E2C5D01}"/>
              </a:ext>
            </a:extLst>
          </p:cNvPr>
          <p:cNvSpPr>
            <a:spLocks noGrp="1"/>
          </p:cNvSpPr>
          <p:nvPr>
            <p:ph type="pic" sz="quarter" idx="18"/>
          </p:nvPr>
        </p:nvSpPr>
        <p:spPr/>
        <p:txBody>
          <a:bodyPr/>
          <a:lstStyle/>
          <a:p>
            <a:endParaRPr lang="en-CA"/>
          </a:p>
        </p:txBody>
      </p:sp>
      <p:pic>
        <p:nvPicPr>
          <p:cNvPr id="12" name="Picture Placeholder 11">
            <a:extLst>
              <a:ext uri="{FF2B5EF4-FFF2-40B4-BE49-F238E27FC236}">
                <a16:creationId xmlns:a16="http://schemas.microsoft.com/office/drawing/2014/main" id="{C2C0A7E8-91EF-B04A-8FDA-215E358FEDE2}"/>
              </a:ext>
            </a:extLst>
          </p:cNvPr>
          <p:cNvPicPr>
            <a:picLocks noGrp="1" noChangeAspect="1"/>
          </p:cNvPicPr>
          <p:nvPr>
            <p:ph type="pic" sz="quarter" idx="11"/>
          </p:nvPr>
        </p:nvPicPr>
        <p:blipFill>
          <a:blip r:embed="rId3">
            <a:alphaModFix amt="30000"/>
          </a:blip>
          <a:srcRect l="5772" r="5772"/>
          <a:stretch>
            <a:fillRect/>
          </a:stretch>
        </p:blipFill>
        <p:spPr/>
      </p:pic>
      <p:sp>
        <p:nvSpPr>
          <p:cNvPr id="4" name="Picture Placeholder 3">
            <a:extLst>
              <a:ext uri="{FF2B5EF4-FFF2-40B4-BE49-F238E27FC236}">
                <a16:creationId xmlns:a16="http://schemas.microsoft.com/office/drawing/2014/main" id="{86382D7C-599D-D240-9813-F92864B74886}"/>
              </a:ext>
            </a:extLst>
          </p:cNvPr>
          <p:cNvSpPr>
            <a:spLocks noGrp="1"/>
          </p:cNvSpPr>
          <p:nvPr>
            <p:ph type="pic" sz="quarter" idx="17"/>
          </p:nvPr>
        </p:nvSpPr>
        <p:spPr/>
        <p:txBody>
          <a:bodyPr/>
          <a:lstStyle/>
          <a:p>
            <a:endParaRPr lang="en-CA"/>
          </a:p>
        </p:txBody>
      </p:sp>
      <p:sp>
        <p:nvSpPr>
          <p:cNvPr id="6" name="Text Placeholder 5">
            <a:extLst>
              <a:ext uri="{FF2B5EF4-FFF2-40B4-BE49-F238E27FC236}">
                <a16:creationId xmlns:a16="http://schemas.microsoft.com/office/drawing/2014/main" id="{2C7F598A-549B-2847-ACD7-9B04491E276B}"/>
              </a:ext>
            </a:extLst>
          </p:cNvPr>
          <p:cNvSpPr>
            <a:spLocks noGrp="1"/>
          </p:cNvSpPr>
          <p:nvPr>
            <p:ph type="body" idx="1"/>
          </p:nvPr>
        </p:nvSpPr>
        <p:spPr>
          <a:xfrm>
            <a:off x="430960" y="326314"/>
            <a:ext cx="7677406" cy="531815"/>
          </a:xfrm>
        </p:spPr>
        <p:txBody>
          <a:bodyPr/>
          <a:lstStyle/>
          <a:p>
            <a:r>
              <a:rPr lang="en-US" dirty="0"/>
              <a:t>Module 14 – Advocacy </a:t>
            </a:r>
          </a:p>
        </p:txBody>
      </p:sp>
      <p:sp>
        <p:nvSpPr>
          <p:cNvPr id="8" name="Slide Number Placeholder 7">
            <a:extLst>
              <a:ext uri="{FF2B5EF4-FFF2-40B4-BE49-F238E27FC236}">
                <a16:creationId xmlns:a16="http://schemas.microsoft.com/office/drawing/2014/main" id="{65FA97B2-0073-654E-AC8B-2DEF9D906530}"/>
              </a:ext>
            </a:extLst>
          </p:cNvPr>
          <p:cNvSpPr>
            <a:spLocks noGrp="1"/>
          </p:cNvSpPr>
          <p:nvPr>
            <p:ph type="sldNum" sz="quarter" idx="12"/>
          </p:nvPr>
        </p:nvSpPr>
        <p:spPr/>
        <p:txBody>
          <a:bodyPr/>
          <a:lstStyle/>
          <a:p>
            <a:fld id="{A738FFEA-31A8-2A45-BE95-11B41D2245F5}" type="slidenum">
              <a:rPr lang="en-US" smtClean="0"/>
              <a:pPr/>
              <a:t>5</a:t>
            </a:fld>
            <a:endParaRPr lang="en-US" dirty="0"/>
          </a:p>
        </p:txBody>
      </p:sp>
      <p:sp>
        <p:nvSpPr>
          <p:cNvPr id="9" name="Text Placeholder 8">
            <a:extLst>
              <a:ext uri="{FF2B5EF4-FFF2-40B4-BE49-F238E27FC236}">
                <a16:creationId xmlns:a16="http://schemas.microsoft.com/office/drawing/2014/main" id="{C47277CE-0C50-EA42-97CE-E5CB8DD022DF}"/>
              </a:ext>
            </a:extLst>
          </p:cNvPr>
          <p:cNvSpPr>
            <a:spLocks noGrp="1"/>
          </p:cNvSpPr>
          <p:nvPr>
            <p:ph type="body" sz="quarter" idx="14"/>
          </p:nvPr>
        </p:nvSpPr>
        <p:spPr>
          <a:xfrm>
            <a:off x="8088492" y="2375634"/>
            <a:ext cx="3691250" cy="3858533"/>
          </a:xfrm>
        </p:spPr>
        <p:txBody>
          <a:bodyPr/>
          <a:lstStyle/>
          <a:p>
            <a:pPr marL="0" indent="0" algn="l">
              <a:buNone/>
            </a:pPr>
            <a:r>
              <a:rPr lang="en-US" sz="2000" dirty="0">
                <a:latin typeface="IvyPresto Text" panose="020B0404020101010102"/>
              </a:rPr>
              <a:t>What is your name? </a:t>
            </a:r>
          </a:p>
          <a:p>
            <a:pPr marL="0" indent="0" algn="l">
              <a:buNone/>
            </a:pPr>
            <a:endParaRPr lang="en-US" sz="2000" dirty="0">
              <a:latin typeface="IvyPresto Text" panose="020B0404020101010102"/>
            </a:endParaRPr>
          </a:p>
          <a:p>
            <a:pPr marL="0" indent="0" algn="l">
              <a:buNone/>
            </a:pPr>
            <a:r>
              <a:rPr lang="en-US" sz="2000" dirty="0">
                <a:latin typeface="IvyPresto Text" panose="020B0404020101010102"/>
              </a:rPr>
              <a:t>What is something that you are passionate about?</a:t>
            </a:r>
          </a:p>
          <a:p>
            <a:pPr marL="0" indent="0">
              <a:buNone/>
            </a:pPr>
            <a:r>
              <a:rPr lang="en-US" sz="2000" dirty="0">
                <a:latin typeface="+mj-lt"/>
              </a:rPr>
              <a:t> </a:t>
            </a:r>
          </a:p>
        </p:txBody>
      </p:sp>
      <p:sp>
        <p:nvSpPr>
          <p:cNvPr id="10" name="Picture Placeholder 9">
            <a:extLst>
              <a:ext uri="{FF2B5EF4-FFF2-40B4-BE49-F238E27FC236}">
                <a16:creationId xmlns:a16="http://schemas.microsoft.com/office/drawing/2014/main" id="{FE28A750-8F6B-E849-9A30-67234E3BBD2B}"/>
              </a:ext>
            </a:extLst>
          </p:cNvPr>
          <p:cNvSpPr>
            <a:spLocks noGrp="1"/>
          </p:cNvSpPr>
          <p:nvPr>
            <p:ph type="pic" sz="quarter" idx="16"/>
          </p:nvPr>
        </p:nvSpPr>
        <p:spPr/>
        <p:txBody>
          <a:bodyPr>
            <a:normAutofit fontScale="25000" lnSpcReduction="20000"/>
          </a:bodyPr>
          <a:lstStyle/>
          <a:p>
            <a:endParaRPr lang="en-CA"/>
          </a:p>
        </p:txBody>
      </p:sp>
      <p:sp>
        <p:nvSpPr>
          <p:cNvPr id="3" name="Title 4">
            <a:extLst>
              <a:ext uri="{FF2B5EF4-FFF2-40B4-BE49-F238E27FC236}">
                <a16:creationId xmlns:a16="http://schemas.microsoft.com/office/drawing/2014/main" id="{6347E50D-D40C-1C79-28A4-7352CA5C3545}"/>
              </a:ext>
            </a:extLst>
          </p:cNvPr>
          <p:cNvSpPr>
            <a:spLocks noGrp="1"/>
          </p:cNvSpPr>
          <p:nvPr>
            <p:ph type="title"/>
          </p:nvPr>
        </p:nvSpPr>
        <p:spPr>
          <a:xfrm>
            <a:off x="426460" y="814748"/>
            <a:ext cx="7681906" cy="513659"/>
          </a:xfrm>
        </p:spPr>
        <p:txBody>
          <a:bodyPr/>
          <a:lstStyle/>
          <a:p>
            <a:r>
              <a:rPr lang="en-US" dirty="0"/>
              <a:t>Icebreaker Activity</a:t>
            </a:r>
          </a:p>
        </p:txBody>
      </p:sp>
    </p:spTree>
    <p:extLst>
      <p:ext uri="{BB962C8B-B14F-4D97-AF65-F5344CB8AC3E}">
        <p14:creationId xmlns:p14="http://schemas.microsoft.com/office/powerpoint/2010/main" val="19734483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6D7CC-0B4F-5E4E-9EEF-B5EE5CD9F305}"/>
              </a:ext>
            </a:extLst>
          </p:cNvPr>
          <p:cNvSpPr>
            <a:spLocks noGrp="1"/>
          </p:cNvSpPr>
          <p:nvPr>
            <p:ph type="title"/>
          </p:nvPr>
        </p:nvSpPr>
        <p:spPr/>
        <p:txBody>
          <a:bodyPr/>
          <a:lstStyle/>
          <a:p>
            <a:r>
              <a:rPr lang="en-US" dirty="0"/>
              <a:t>Module Overview</a:t>
            </a:r>
          </a:p>
        </p:txBody>
      </p:sp>
      <p:sp>
        <p:nvSpPr>
          <p:cNvPr id="3" name="Text Placeholder 2">
            <a:extLst>
              <a:ext uri="{FF2B5EF4-FFF2-40B4-BE49-F238E27FC236}">
                <a16:creationId xmlns:a16="http://schemas.microsoft.com/office/drawing/2014/main" id="{A55ABE0A-1AC5-374F-91CC-B80317C4D482}"/>
              </a:ext>
            </a:extLst>
          </p:cNvPr>
          <p:cNvSpPr>
            <a:spLocks noGrp="1"/>
          </p:cNvSpPr>
          <p:nvPr>
            <p:ph type="body" idx="1"/>
          </p:nvPr>
        </p:nvSpPr>
        <p:spPr>
          <a:xfrm>
            <a:off x="430960" y="334552"/>
            <a:ext cx="11348782" cy="480196"/>
          </a:xfrm>
        </p:spPr>
        <p:txBody>
          <a:bodyPr/>
          <a:lstStyle/>
          <a:p>
            <a:r>
              <a:rPr lang="en-US" dirty="0"/>
              <a:t>Module 14 – Advocacy </a:t>
            </a:r>
          </a:p>
        </p:txBody>
      </p:sp>
      <p:sp>
        <p:nvSpPr>
          <p:cNvPr id="5" name="Slide Number Placeholder 4">
            <a:extLst>
              <a:ext uri="{FF2B5EF4-FFF2-40B4-BE49-F238E27FC236}">
                <a16:creationId xmlns:a16="http://schemas.microsoft.com/office/drawing/2014/main" id="{4D3C56E4-D4E9-3D46-AC59-B3133DB4A398}"/>
              </a:ext>
            </a:extLst>
          </p:cNvPr>
          <p:cNvSpPr>
            <a:spLocks noGrp="1"/>
          </p:cNvSpPr>
          <p:nvPr>
            <p:ph type="sldNum" sz="quarter" idx="12"/>
          </p:nvPr>
        </p:nvSpPr>
        <p:spPr>
          <a:xfrm>
            <a:off x="10102171" y="6158274"/>
            <a:ext cx="1677571" cy="365125"/>
          </a:xfrm>
        </p:spPr>
        <p:txBody>
          <a:bodyPr/>
          <a:lstStyle/>
          <a:p>
            <a:fld id="{A738FFEA-31A8-2A45-BE95-11B41D2245F5}" type="slidenum">
              <a:rPr lang="en-US" smtClean="0"/>
              <a:pPr/>
              <a:t>6</a:t>
            </a:fld>
            <a:endParaRPr lang="en-US" dirty="0"/>
          </a:p>
        </p:txBody>
      </p:sp>
      <p:sp>
        <p:nvSpPr>
          <p:cNvPr id="6" name="Text Placeholder 5">
            <a:extLst>
              <a:ext uri="{FF2B5EF4-FFF2-40B4-BE49-F238E27FC236}">
                <a16:creationId xmlns:a16="http://schemas.microsoft.com/office/drawing/2014/main" id="{679B89B2-C492-D745-9B4E-CDFCCC0A901D}"/>
              </a:ext>
            </a:extLst>
          </p:cNvPr>
          <p:cNvSpPr>
            <a:spLocks noGrp="1"/>
          </p:cNvSpPr>
          <p:nvPr>
            <p:ph type="body" sz="quarter" idx="14"/>
          </p:nvPr>
        </p:nvSpPr>
        <p:spPr>
          <a:xfrm>
            <a:off x="426460" y="1808603"/>
            <a:ext cx="11353281" cy="3943970"/>
          </a:xfrm>
        </p:spPr>
        <p:txBody>
          <a:bodyPr/>
          <a:lstStyle/>
          <a:p>
            <a:pPr marL="0" marR="0" indent="0">
              <a:lnSpc>
                <a:spcPct val="100000"/>
              </a:lnSpc>
              <a:spcBef>
                <a:spcPts val="0"/>
              </a:spcBef>
              <a:buNone/>
            </a:pPr>
            <a:r>
              <a:rPr lang="en-US" sz="2200" dirty="0">
                <a:effectLst/>
                <a:ea typeface="Calibri" panose="020F0502020204030204" pitchFamily="34" charset="0"/>
                <a:cs typeface="Times New Roman" panose="02020603050405020304" pitchFamily="18" charset="0"/>
              </a:rPr>
              <a:t>In Module 14 we will be discussing Advocacy within the Peer Support setting. </a:t>
            </a:r>
          </a:p>
          <a:p>
            <a:pPr marL="0" marR="0" indent="0">
              <a:lnSpc>
                <a:spcPct val="100000"/>
              </a:lnSpc>
              <a:spcBef>
                <a:spcPts val="0"/>
              </a:spcBef>
              <a:buNone/>
            </a:pPr>
            <a:endParaRPr lang="en-US" sz="2200" dirty="0">
              <a:effectLst/>
              <a:ea typeface="Calibri" panose="020F0502020204030204" pitchFamily="34" charset="0"/>
              <a:cs typeface="Times New Roman" panose="02020603050405020304" pitchFamily="18" charset="0"/>
            </a:endParaRPr>
          </a:p>
          <a:p>
            <a:pPr marL="0" marR="0" indent="0">
              <a:lnSpc>
                <a:spcPct val="100000"/>
              </a:lnSpc>
              <a:spcBef>
                <a:spcPts val="0"/>
              </a:spcBef>
              <a:buNone/>
            </a:pPr>
            <a:r>
              <a:rPr lang="en-CA" sz="2200" dirty="0"/>
              <a:t>We will explore the importance of advocating for the Peers you work with, as well as the significance of Peer Support advocacy on a larger scale. We will also start to develop the skills required for advocacy and discussion scenarios in which we may require them. </a:t>
            </a:r>
          </a:p>
          <a:p>
            <a:pPr marL="0" marR="0" indent="0">
              <a:lnSpc>
                <a:spcPct val="100000"/>
              </a:lnSpc>
              <a:spcBef>
                <a:spcPts val="0"/>
              </a:spcBef>
              <a:buNone/>
            </a:pPr>
            <a:endParaRPr lang="en-CA" sz="2200" dirty="0"/>
          </a:p>
          <a:p>
            <a:pPr marL="0" marR="0" indent="0">
              <a:lnSpc>
                <a:spcPct val="100000"/>
              </a:lnSpc>
              <a:spcBef>
                <a:spcPts val="0"/>
              </a:spcBef>
              <a:buNone/>
            </a:pPr>
            <a:r>
              <a:rPr lang="en-CA" sz="2200" dirty="0"/>
              <a:t>This discussion is built off the history of Peer Support that we learned about in Module 3.</a:t>
            </a:r>
            <a:endParaRPr lang="en-US" sz="2200" dirty="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5683701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6D7CC-0B4F-5E4E-9EEF-B5EE5CD9F305}"/>
              </a:ext>
            </a:extLst>
          </p:cNvPr>
          <p:cNvSpPr>
            <a:spLocks noGrp="1"/>
          </p:cNvSpPr>
          <p:nvPr>
            <p:ph type="title"/>
          </p:nvPr>
        </p:nvSpPr>
        <p:spPr/>
        <p:txBody>
          <a:bodyPr/>
          <a:lstStyle/>
          <a:p>
            <a:r>
              <a:rPr lang="en-US" dirty="0"/>
              <a:t>Learning Objectives</a:t>
            </a:r>
          </a:p>
        </p:txBody>
      </p:sp>
      <p:sp>
        <p:nvSpPr>
          <p:cNvPr id="3" name="Text Placeholder 2">
            <a:extLst>
              <a:ext uri="{FF2B5EF4-FFF2-40B4-BE49-F238E27FC236}">
                <a16:creationId xmlns:a16="http://schemas.microsoft.com/office/drawing/2014/main" id="{A55ABE0A-1AC5-374F-91CC-B80317C4D482}"/>
              </a:ext>
            </a:extLst>
          </p:cNvPr>
          <p:cNvSpPr>
            <a:spLocks noGrp="1"/>
          </p:cNvSpPr>
          <p:nvPr>
            <p:ph type="body" idx="1"/>
          </p:nvPr>
        </p:nvSpPr>
        <p:spPr>
          <a:xfrm>
            <a:off x="430960" y="334552"/>
            <a:ext cx="11348782" cy="513659"/>
          </a:xfrm>
        </p:spPr>
        <p:txBody>
          <a:bodyPr/>
          <a:lstStyle/>
          <a:p>
            <a:r>
              <a:rPr lang="en-US" dirty="0"/>
              <a:t>Module 14 – Advocacy </a:t>
            </a:r>
          </a:p>
        </p:txBody>
      </p:sp>
      <p:sp>
        <p:nvSpPr>
          <p:cNvPr id="5" name="Slide Number Placeholder 4">
            <a:extLst>
              <a:ext uri="{FF2B5EF4-FFF2-40B4-BE49-F238E27FC236}">
                <a16:creationId xmlns:a16="http://schemas.microsoft.com/office/drawing/2014/main" id="{4D3C56E4-D4E9-3D46-AC59-B3133DB4A398}"/>
              </a:ext>
            </a:extLst>
          </p:cNvPr>
          <p:cNvSpPr>
            <a:spLocks noGrp="1"/>
          </p:cNvSpPr>
          <p:nvPr>
            <p:ph type="sldNum" sz="quarter" idx="12"/>
          </p:nvPr>
        </p:nvSpPr>
        <p:spPr>
          <a:xfrm>
            <a:off x="10102171" y="6158274"/>
            <a:ext cx="1677571" cy="365125"/>
          </a:xfrm>
        </p:spPr>
        <p:txBody>
          <a:bodyPr/>
          <a:lstStyle/>
          <a:p>
            <a:fld id="{A738FFEA-31A8-2A45-BE95-11B41D2245F5}" type="slidenum">
              <a:rPr lang="en-US" smtClean="0"/>
              <a:pPr/>
              <a:t>7</a:t>
            </a:fld>
            <a:endParaRPr lang="en-US" dirty="0"/>
          </a:p>
        </p:txBody>
      </p:sp>
      <p:sp>
        <p:nvSpPr>
          <p:cNvPr id="6" name="Text Placeholder 5">
            <a:extLst>
              <a:ext uri="{FF2B5EF4-FFF2-40B4-BE49-F238E27FC236}">
                <a16:creationId xmlns:a16="http://schemas.microsoft.com/office/drawing/2014/main" id="{679B89B2-C492-D745-9B4E-CDFCCC0A901D}"/>
              </a:ext>
            </a:extLst>
          </p:cNvPr>
          <p:cNvSpPr>
            <a:spLocks noGrp="1"/>
          </p:cNvSpPr>
          <p:nvPr>
            <p:ph type="body" sz="quarter" idx="14"/>
          </p:nvPr>
        </p:nvSpPr>
        <p:spPr>
          <a:xfrm>
            <a:off x="426460" y="1808603"/>
            <a:ext cx="11353281" cy="4082549"/>
          </a:xfrm>
        </p:spPr>
        <p:txBody>
          <a:bodyPr/>
          <a:lstStyle/>
          <a:p>
            <a:pPr marL="0" indent="0">
              <a:lnSpc>
                <a:spcPct val="100000"/>
              </a:lnSpc>
              <a:spcAft>
                <a:spcPts val="600"/>
              </a:spcAft>
              <a:buNone/>
            </a:pPr>
            <a:r>
              <a:rPr lang="en-US" sz="2000" dirty="0">
                <a:solidFill>
                  <a:schemeClr val="tx1">
                    <a:lumMod val="85000"/>
                    <a:lumOff val="15000"/>
                  </a:schemeClr>
                </a:solidFill>
                <a:latin typeface="IvyPresto Text" panose="020B0404020101010102"/>
              </a:rPr>
              <a:t>Through the successful completion of Module 14 you will be able to:</a:t>
            </a:r>
          </a:p>
          <a:p>
            <a:pPr marL="457200" indent="-457200">
              <a:lnSpc>
                <a:spcPct val="100000"/>
              </a:lnSpc>
              <a:spcAft>
                <a:spcPts val="600"/>
              </a:spcAft>
              <a:buAutoNum type="arabicPeriod"/>
            </a:pPr>
            <a:r>
              <a:rPr lang="en-US" sz="2000" dirty="0">
                <a:latin typeface="IvyPresto Text" panose="020B0404020101010102"/>
              </a:rPr>
              <a:t>Define advocacy and its significance to Peer Support. </a:t>
            </a:r>
          </a:p>
          <a:p>
            <a:pPr marL="457200" indent="-457200">
              <a:lnSpc>
                <a:spcPct val="100000"/>
              </a:lnSpc>
              <a:spcAft>
                <a:spcPts val="600"/>
              </a:spcAft>
              <a:buAutoNum type="arabicPeriod"/>
            </a:pPr>
            <a:r>
              <a:rPr lang="en-US" sz="2000" dirty="0">
                <a:latin typeface="IvyPresto Text" panose="020B0404020101010102"/>
              </a:rPr>
              <a:t>Exercise the skills involved in advocacy.</a:t>
            </a:r>
          </a:p>
          <a:p>
            <a:pPr marL="457200" indent="-457200">
              <a:lnSpc>
                <a:spcPct val="100000"/>
              </a:lnSpc>
              <a:spcAft>
                <a:spcPts val="600"/>
              </a:spcAft>
              <a:buAutoNum type="arabicPeriod"/>
            </a:pPr>
            <a:r>
              <a:rPr lang="en-US" sz="2000" dirty="0">
                <a:latin typeface="IvyPresto Text" panose="020B0404020101010102"/>
              </a:rPr>
              <a:t>Begin to discover organizations supporting advocacy in your community. </a:t>
            </a:r>
            <a:endParaRPr lang="en-CA" sz="2000" dirty="0">
              <a:latin typeface="IvyPresto Text" panose="020B0404020101010102"/>
            </a:endParaRPr>
          </a:p>
        </p:txBody>
      </p:sp>
    </p:spTree>
    <p:extLst>
      <p:ext uri="{BB962C8B-B14F-4D97-AF65-F5344CB8AC3E}">
        <p14:creationId xmlns:p14="http://schemas.microsoft.com/office/powerpoint/2010/main" val="35018970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FA97CB2A-86B0-444B-AACB-1BDEFC714072}"/>
              </a:ext>
            </a:extLst>
          </p:cNvPr>
          <p:cNvPicPr>
            <a:picLocks noGrp="1" noChangeAspect="1"/>
          </p:cNvPicPr>
          <p:nvPr>
            <p:ph type="pic" sz="quarter" idx="15"/>
          </p:nvPr>
        </p:nvPicPr>
        <p:blipFill>
          <a:blip r:embed="rId3"/>
          <a:srcRect t="7802" b="7802"/>
          <a:stretch>
            <a:fillRect/>
          </a:stretch>
        </p:blipFill>
        <p:spPr/>
      </p:pic>
      <p:sp>
        <p:nvSpPr>
          <p:cNvPr id="3" name="Picture Placeholder 2">
            <a:extLst>
              <a:ext uri="{FF2B5EF4-FFF2-40B4-BE49-F238E27FC236}">
                <a16:creationId xmlns:a16="http://schemas.microsoft.com/office/drawing/2014/main" id="{B028EA7C-BDE9-3540-B19D-7173393CB931}"/>
              </a:ext>
            </a:extLst>
          </p:cNvPr>
          <p:cNvSpPr>
            <a:spLocks noGrp="1"/>
          </p:cNvSpPr>
          <p:nvPr>
            <p:ph type="pic" sz="quarter" idx="17"/>
          </p:nvPr>
        </p:nvSpPr>
        <p:spPr/>
        <p:txBody>
          <a:bodyPr/>
          <a:lstStyle/>
          <a:p>
            <a:endParaRPr lang="en-CA"/>
          </a:p>
        </p:txBody>
      </p:sp>
      <p:sp>
        <p:nvSpPr>
          <p:cNvPr id="5" name="Text Placeholder 4">
            <a:extLst>
              <a:ext uri="{FF2B5EF4-FFF2-40B4-BE49-F238E27FC236}">
                <a16:creationId xmlns:a16="http://schemas.microsoft.com/office/drawing/2014/main" id="{717415F3-67A1-654E-88A7-8213069493A4}"/>
              </a:ext>
            </a:extLst>
          </p:cNvPr>
          <p:cNvSpPr>
            <a:spLocks noGrp="1"/>
          </p:cNvSpPr>
          <p:nvPr>
            <p:ph type="body" idx="1"/>
          </p:nvPr>
        </p:nvSpPr>
        <p:spPr>
          <a:xfrm>
            <a:off x="430960" y="334552"/>
            <a:ext cx="11348782" cy="548679"/>
          </a:xfrm>
        </p:spPr>
        <p:txBody>
          <a:bodyPr/>
          <a:lstStyle/>
          <a:p>
            <a:r>
              <a:rPr lang="en-US" dirty="0"/>
              <a:t>Module 14 – Advocacy </a:t>
            </a:r>
          </a:p>
        </p:txBody>
      </p:sp>
      <p:sp>
        <p:nvSpPr>
          <p:cNvPr id="6" name="Slide Number Placeholder 5">
            <a:extLst>
              <a:ext uri="{FF2B5EF4-FFF2-40B4-BE49-F238E27FC236}">
                <a16:creationId xmlns:a16="http://schemas.microsoft.com/office/drawing/2014/main" id="{6A1571D6-7A72-5A43-9176-BA05BF7B77A9}"/>
              </a:ext>
            </a:extLst>
          </p:cNvPr>
          <p:cNvSpPr>
            <a:spLocks noGrp="1"/>
          </p:cNvSpPr>
          <p:nvPr>
            <p:ph type="sldNum" sz="quarter" idx="12"/>
          </p:nvPr>
        </p:nvSpPr>
        <p:spPr/>
        <p:txBody>
          <a:bodyPr/>
          <a:lstStyle/>
          <a:p>
            <a:fld id="{A738FFEA-31A8-2A45-BE95-11B41D2245F5}" type="slidenum">
              <a:rPr lang="en-US" smtClean="0"/>
              <a:pPr/>
              <a:t>8</a:t>
            </a:fld>
            <a:endParaRPr lang="en-US" dirty="0"/>
          </a:p>
        </p:txBody>
      </p:sp>
      <p:sp>
        <p:nvSpPr>
          <p:cNvPr id="7" name="Picture Placeholder 6">
            <a:extLst>
              <a:ext uri="{FF2B5EF4-FFF2-40B4-BE49-F238E27FC236}">
                <a16:creationId xmlns:a16="http://schemas.microsoft.com/office/drawing/2014/main" id="{9A7E3139-F783-E241-B55F-D61F54F9A94D}"/>
              </a:ext>
            </a:extLst>
          </p:cNvPr>
          <p:cNvSpPr>
            <a:spLocks noGrp="1"/>
          </p:cNvSpPr>
          <p:nvPr>
            <p:ph type="pic" sz="quarter" idx="16"/>
          </p:nvPr>
        </p:nvSpPr>
        <p:spPr/>
        <p:txBody>
          <a:bodyPr>
            <a:normAutofit fontScale="25000" lnSpcReduction="20000"/>
          </a:bodyPr>
          <a:lstStyle/>
          <a:p>
            <a:endParaRPr lang="en-CA"/>
          </a:p>
        </p:txBody>
      </p:sp>
      <p:sp>
        <p:nvSpPr>
          <p:cNvPr id="8" name="Picture Placeholder 7">
            <a:extLst>
              <a:ext uri="{FF2B5EF4-FFF2-40B4-BE49-F238E27FC236}">
                <a16:creationId xmlns:a16="http://schemas.microsoft.com/office/drawing/2014/main" id="{A50FAE63-8F63-A647-88F8-152B8BC828D3}"/>
              </a:ext>
            </a:extLst>
          </p:cNvPr>
          <p:cNvSpPr>
            <a:spLocks noGrp="1"/>
          </p:cNvSpPr>
          <p:nvPr>
            <p:ph type="pic" sz="quarter" idx="18"/>
          </p:nvPr>
        </p:nvSpPr>
        <p:spPr/>
        <p:txBody>
          <a:bodyPr/>
          <a:lstStyle/>
          <a:p>
            <a:endParaRPr lang="en-CA"/>
          </a:p>
        </p:txBody>
      </p:sp>
      <p:sp>
        <p:nvSpPr>
          <p:cNvPr id="2" name="TextBox 1">
            <a:extLst>
              <a:ext uri="{FF2B5EF4-FFF2-40B4-BE49-F238E27FC236}">
                <a16:creationId xmlns:a16="http://schemas.microsoft.com/office/drawing/2014/main" id="{39DA329D-9791-6393-5671-9E454BADCA60}"/>
              </a:ext>
            </a:extLst>
          </p:cNvPr>
          <p:cNvSpPr txBox="1"/>
          <p:nvPr/>
        </p:nvSpPr>
        <p:spPr>
          <a:xfrm>
            <a:off x="430960" y="2097353"/>
            <a:ext cx="11348782" cy="2031325"/>
          </a:xfrm>
          <a:prstGeom prst="rect">
            <a:avLst/>
          </a:prstGeom>
          <a:noFill/>
        </p:spPr>
        <p:txBody>
          <a:bodyPr wrap="square" rtlCol="0">
            <a:spAutoFit/>
          </a:bodyPr>
          <a:lstStyle/>
          <a:p>
            <a:pPr marL="0" indent="0" algn="ctr">
              <a:buNone/>
            </a:pPr>
            <a:r>
              <a:rPr lang="en-US" sz="3600" dirty="0">
                <a:solidFill>
                  <a:schemeClr val="bg1"/>
                </a:solidFill>
              </a:rPr>
              <a:t>What were your thoughts about the homework reading? </a:t>
            </a:r>
          </a:p>
          <a:p>
            <a:pPr marL="0" indent="0" algn="ctr">
              <a:buNone/>
            </a:pPr>
            <a:endParaRPr lang="en-US" sz="3600" dirty="0">
              <a:solidFill>
                <a:schemeClr val="bg1"/>
              </a:solidFill>
            </a:endParaRPr>
          </a:p>
          <a:p>
            <a:pPr marL="0" indent="0" algn="ctr">
              <a:buNone/>
            </a:pPr>
            <a:r>
              <a:rPr lang="en-US" sz="3600" dirty="0"/>
              <a:t>What experience do you have with advocacy/self-advocacy? </a:t>
            </a:r>
            <a:endParaRPr lang="en-CA" sz="3600" dirty="0"/>
          </a:p>
          <a:p>
            <a:endParaRPr lang="en-US" dirty="0"/>
          </a:p>
        </p:txBody>
      </p:sp>
    </p:spTree>
    <p:extLst>
      <p:ext uri="{BB962C8B-B14F-4D97-AF65-F5344CB8AC3E}">
        <p14:creationId xmlns:p14="http://schemas.microsoft.com/office/powerpoint/2010/main" val="1106261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A1C76-C626-A945-994F-F9D60CDB2251}"/>
              </a:ext>
            </a:extLst>
          </p:cNvPr>
          <p:cNvSpPr>
            <a:spLocks noGrp="1"/>
          </p:cNvSpPr>
          <p:nvPr>
            <p:ph type="title"/>
          </p:nvPr>
        </p:nvSpPr>
        <p:spPr/>
        <p:txBody>
          <a:bodyPr/>
          <a:lstStyle/>
          <a:p>
            <a:r>
              <a:rPr lang="en-US" b="1" dirty="0"/>
              <a:t>Advocacy</a:t>
            </a:r>
          </a:p>
        </p:txBody>
      </p:sp>
      <p:sp>
        <p:nvSpPr>
          <p:cNvPr id="3" name="Text Placeholder 2">
            <a:extLst>
              <a:ext uri="{FF2B5EF4-FFF2-40B4-BE49-F238E27FC236}">
                <a16:creationId xmlns:a16="http://schemas.microsoft.com/office/drawing/2014/main" id="{6A80A177-F92B-3047-8C4E-9859B0AB3E43}"/>
              </a:ext>
            </a:extLst>
          </p:cNvPr>
          <p:cNvSpPr>
            <a:spLocks noGrp="1"/>
          </p:cNvSpPr>
          <p:nvPr>
            <p:ph type="body" idx="1"/>
          </p:nvPr>
        </p:nvSpPr>
        <p:spPr>
          <a:xfrm>
            <a:off x="430960" y="334552"/>
            <a:ext cx="11348782" cy="480196"/>
          </a:xfrm>
        </p:spPr>
        <p:txBody>
          <a:bodyPr/>
          <a:lstStyle/>
          <a:p>
            <a:r>
              <a:rPr lang="en-US" dirty="0"/>
              <a:t>Module 14 – Advocacy </a:t>
            </a:r>
          </a:p>
        </p:txBody>
      </p:sp>
      <p:sp>
        <p:nvSpPr>
          <p:cNvPr id="5" name="Slide Number Placeholder 4">
            <a:extLst>
              <a:ext uri="{FF2B5EF4-FFF2-40B4-BE49-F238E27FC236}">
                <a16:creationId xmlns:a16="http://schemas.microsoft.com/office/drawing/2014/main" id="{BB5621D9-BA9A-3141-B068-873E22B34403}"/>
              </a:ext>
            </a:extLst>
          </p:cNvPr>
          <p:cNvSpPr>
            <a:spLocks noGrp="1"/>
          </p:cNvSpPr>
          <p:nvPr>
            <p:ph type="sldNum" sz="quarter" idx="12"/>
          </p:nvPr>
        </p:nvSpPr>
        <p:spPr/>
        <p:txBody>
          <a:bodyPr/>
          <a:lstStyle/>
          <a:p>
            <a:fld id="{A738FFEA-31A8-2A45-BE95-11B41D2245F5}" type="slidenum">
              <a:rPr lang="en-US" smtClean="0"/>
              <a:pPr/>
              <a:t>9</a:t>
            </a:fld>
            <a:endParaRPr lang="en-US" dirty="0"/>
          </a:p>
        </p:txBody>
      </p:sp>
      <p:sp>
        <p:nvSpPr>
          <p:cNvPr id="6" name="Text Placeholder 5">
            <a:extLst>
              <a:ext uri="{FF2B5EF4-FFF2-40B4-BE49-F238E27FC236}">
                <a16:creationId xmlns:a16="http://schemas.microsoft.com/office/drawing/2014/main" id="{C999F162-6AA3-0445-A73E-347134F6FC32}"/>
              </a:ext>
            </a:extLst>
          </p:cNvPr>
          <p:cNvSpPr>
            <a:spLocks noGrp="1"/>
          </p:cNvSpPr>
          <p:nvPr>
            <p:ph type="body" sz="quarter" idx="14"/>
          </p:nvPr>
        </p:nvSpPr>
        <p:spPr>
          <a:xfrm>
            <a:off x="426460" y="1808604"/>
            <a:ext cx="11353282" cy="2503652"/>
          </a:xfrm>
        </p:spPr>
        <p:txBody>
          <a:bodyPr/>
          <a:lstStyle/>
          <a:p>
            <a:pPr marL="0" indent="0" algn="l">
              <a:buNone/>
            </a:pPr>
            <a:r>
              <a:rPr lang="en-CA" sz="2000" b="1" dirty="0"/>
              <a:t>Advocacy</a:t>
            </a:r>
            <a:r>
              <a:rPr lang="en-CA" sz="2000" dirty="0"/>
              <a:t> is any action that speaks in favour of, recommends, argues for a cause, supports or defends, or pleads </a:t>
            </a:r>
            <a:r>
              <a:rPr lang="en-CA" sz="2000" i="1" dirty="0"/>
              <a:t>on behalf of others</a:t>
            </a:r>
            <a:r>
              <a:rPr lang="en-CA" sz="2000" dirty="0"/>
              <a:t>.</a:t>
            </a:r>
          </a:p>
          <a:p>
            <a:pPr marL="0" indent="0" algn="l">
              <a:buNone/>
            </a:pPr>
            <a:endParaRPr lang="en-US" sz="2000" dirty="0"/>
          </a:p>
          <a:p>
            <a:pPr marL="0" indent="0" algn="l">
              <a:buNone/>
            </a:pPr>
            <a:r>
              <a:rPr lang="en-US" sz="2000" dirty="0"/>
              <a:t>“On behalf of others” is the core component of advocacy. However, in Peer Support, we focus on advocating </a:t>
            </a:r>
            <a:r>
              <a:rPr lang="en-US" sz="2000" i="1" dirty="0"/>
              <a:t>with </a:t>
            </a:r>
            <a:r>
              <a:rPr lang="en-US" sz="2000" dirty="0"/>
              <a:t>others instead of </a:t>
            </a:r>
            <a:r>
              <a:rPr lang="en-US" sz="2000" i="1" dirty="0"/>
              <a:t>for </a:t>
            </a:r>
            <a:r>
              <a:rPr lang="en-US" sz="2000" dirty="0"/>
              <a:t>others. We also encourage people to practice self-advocacy. </a:t>
            </a:r>
          </a:p>
        </p:txBody>
      </p:sp>
    </p:spTree>
    <p:extLst>
      <p:ext uri="{BB962C8B-B14F-4D97-AF65-F5344CB8AC3E}">
        <p14:creationId xmlns:p14="http://schemas.microsoft.com/office/powerpoint/2010/main" val="37288504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3">
      <a:dk1>
        <a:srgbClr val="3B2D81"/>
      </a:dk1>
      <a:lt1>
        <a:srgbClr val="FFFFFF"/>
      </a:lt1>
      <a:dk2>
        <a:srgbClr val="3B2D81"/>
      </a:dk2>
      <a:lt2>
        <a:srgbClr val="FFFFFF"/>
      </a:lt2>
      <a:accent1>
        <a:srgbClr val="4472C4"/>
      </a:accent1>
      <a:accent2>
        <a:srgbClr val="ED7D31"/>
      </a:accent2>
      <a:accent3>
        <a:srgbClr val="A5A5A5"/>
      </a:accent3>
      <a:accent4>
        <a:srgbClr val="FFC000"/>
      </a:accent4>
      <a:accent5>
        <a:srgbClr val="5B9BD5"/>
      </a:accent5>
      <a:accent6>
        <a:srgbClr val="70AD47"/>
      </a:accent6>
      <a:hlink>
        <a:srgbClr val="F7543C"/>
      </a:hlink>
      <a:folHlink>
        <a:srgbClr val="CD26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eerWorks_PPT_Template_Dec15" id="{9F92385B-2474-294A-880E-38AE507E084C}" vid="{6C647880-13BE-AD4B-A421-48E4DAE2FAD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LengthInSeconds xmlns="55c4c3e0-b5a6-4d17-8208-23131be646c2" xsi:nil="true"/>
    <PleaseensureyouCOPYdocumentbeforeediting_x002e_ xmlns="55c4c3e0-b5a6-4d17-8208-23131be646c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F90AADE53214F4BBEB5AFA0C3321DC6" ma:contentTypeVersion="15" ma:contentTypeDescription="Create a new document." ma:contentTypeScope="" ma:versionID="ab5a95665a8102a732fe7686af29c1c4">
  <xsd:schema xmlns:xsd="http://www.w3.org/2001/XMLSchema" xmlns:xs="http://www.w3.org/2001/XMLSchema" xmlns:p="http://schemas.microsoft.com/office/2006/metadata/properties" xmlns:ns2="55c4c3e0-b5a6-4d17-8208-23131be646c2" xmlns:ns3="0ec5c850-d167-47b1-9816-f7dea4e6d71f" targetNamespace="http://schemas.microsoft.com/office/2006/metadata/properties" ma:root="true" ma:fieldsID="047ab89ee34afae48de62107e8e6b879" ns2:_="" ns3:_="">
    <xsd:import namespace="55c4c3e0-b5a6-4d17-8208-23131be646c2"/>
    <xsd:import namespace="0ec5c850-d167-47b1-9816-f7dea4e6d71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element ref="ns3:SharedWithUsers" minOccurs="0"/>
                <xsd:element ref="ns3:SharedWithDetails" minOccurs="0"/>
                <xsd:element ref="ns2:PleaseensureyouCOPYdocumentbeforeediting_x002e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c4c3e0-b5a6-4d17-8208-23131be646c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PleaseensureyouCOPYdocumentbeforeediting_x002e_" ma:index="22" nillable="true" ma:displayName="Please ensure you COPY document before editing." ma:format="Dropdown" ma:internalName="PleaseensureyouCOPYdocumentbeforeediting_x002e_">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ec5c850-d167-47b1-9816-f7dea4e6d71f"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5D28D46-7006-4C9C-B1CB-1528D65DC14B}">
  <ds:schemaRefs>
    <ds:schemaRef ds:uri="http://schemas.microsoft.com/office/2006/documentManagement/types"/>
    <ds:schemaRef ds:uri="0ec5c850-d167-47b1-9816-f7dea4e6d71f"/>
    <ds:schemaRef ds:uri="http://purl.org/dc/elements/1.1/"/>
    <ds:schemaRef ds:uri="http://purl.org/dc/dcmitype/"/>
    <ds:schemaRef ds:uri="http://purl.org/dc/terms/"/>
    <ds:schemaRef ds:uri="http://schemas.microsoft.com/office/infopath/2007/PartnerControls"/>
    <ds:schemaRef ds:uri="http://schemas.microsoft.com/office/2006/metadata/properties"/>
    <ds:schemaRef ds:uri="http://schemas.openxmlformats.org/package/2006/metadata/core-properties"/>
    <ds:schemaRef ds:uri="55c4c3e0-b5a6-4d17-8208-23131be646c2"/>
    <ds:schemaRef ds:uri="http://www.w3.org/XML/1998/namespace"/>
  </ds:schemaRefs>
</ds:datastoreItem>
</file>

<file path=customXml/itemProps2.xml><?xml version="1.0" encoding="utf-8"?>
<ds:datastoreItem xmlns:ds="http://schemas.openxmlformats.org/officeDocument/2006/customXml" ds:itemID="{03C8405E-15E0-49B4-A76A-70B764970D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5c4c3e0-b5a6-4d17-8208-23131be646c2"/>
    <ds:schemaRef ds:uri="0ec5c850-d167-47b1-9816-f7dea4e6d7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8AACDA1-C319-4BD8-AE68-8A01D895585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13377</TotalTime>
  <Words>1726</Words>
  <Application>Microsoft Office PowerPoint</Application>
  <PresentationFormat>Widescreen</PresentationFormat>
  <Paragraphs>214</Paragraphs>
  <Slides>17</Slides>
  <Notes>17</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17</vt:i4>
      </vt:variant>
    </vt:vector>
  </HeadingPairs>
  <TitlesOfParts>
    <vt:vector size="32" baseType="lpstr">
      <vt:lpstr>Arial</vt:lpstr>
      <vt:lpstr>Calibri</vt:lpstr>
      <vt:lpstr>Calibri Light</vt:lpstr>
      <vt:lpstr>IvyPresto Display</vt:lpstr>
      <vt:lpstr>IvyPresto Display SemiBold</vt:lpstr>
      <vt:lpstr>IvyPresto Text</vt:lpstr>
      <vt:lpstr>MuktaMahee ExtraLight</vt:lpstr>
      <vt:lpstr>MuktaMahee Light</vt:lpstr>
      <vt:lpstr>MuktaMahee Medium</vt:lpstr>
      <vt:lpstr>MuktaMahee Regular</vt:lpstr>
      <vt:lpstr>Symbol</vt:lpstr>
      <vt:lpstr>Times New Roman</vt:lpstr>
      <vt:lpstr>Verdana</vt:lpstr>
      <vt:lpstr>Office Theme</vt:lpstr>
      <vt:lpstr>1_Office Theme</vt:lpstr>
      <vt:lpstr>Housekeeping</vt:lpstr>
      <vt:lpstr>Expectations</vt:lpstr>
      <vt:lpstr>Advocacy</vt:lpstr>
      <vt:lpstr>Land Acknowledgement</vt:lpstr>
      <vt:lpstr>Icebreaker Activity</vt:lpstr>
      <vt:lpstr>Module Overview</vt:lpstr>
      <vt:lpstr>Learning Objectives</vt:lpstr>
      <vt:lpstr>PowerPoint Presentation</vt:lpstr>
      <vt:lpstr>Advocacy</vt:lpstr>
      <vt:lpstr>Advocacy in Peer Support</vt:lpstr>
      <vt:lpstr>What is self-advocacy?</vt:lpstr>
      <vt:lpstr>Group Discussion Question</vt:lpstr>
      <vt:lpstr>Scenario 1  Group Discussion</vt:lpstr>
      <vt:lpstr>Scenario 2  Small Group Discussion</vt:lpstr>
      <vt:lpstr>Skills Practice</vt:lpstr>
      <vt:lpstr>For Next Time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Peer Support</dc:title>
  <dc:creator>Kiki Chang</dc:creator>
  <cp:lastModifiedBy>Karin Thoms</cp:lastModifiedBy>
  <cp:revision>170</cp:revision>
  <cp:lastPrinted>2023-01-16T06:38:46Z</cp:lastPrinted>
  <dcterms:created xsi:type="dcterms:W3CDTF">2023-01-01T00:36:40Z</dcterms:created>
  <dcterms:modified xsi:type="dcterms:W3CDTF">2024-06-24T23:12:33Z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125600.000000000</vt:lpwstr>
  </property>
  <property fmtid="{D5CDD505-2E9C-101B-9397-08002B2CF9AE}" pid="3" name="ContentTypeId">
    <vt:lpwstr>0x0101009F90AADE53214F4BBEB5AFA0C3321DC6</vt:lpwstr>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y fmtid="{D5CDD505-2E9C-101B-9397-08002B2CF9AE}" pid="7" name="_ExtendedDescription">
    <vt:lpwstr/>
  </property>
  <property fmtid="{D5CDD505-2E9C-101B-9397-08002B2CF9AE}" pid="8" name="TriggerFlowInfo">
    <vt:lpwstr/>
  </property>
</Properties>
</file>